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02" y="-9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64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000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4480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067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091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48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309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68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6060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68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5B2C43-6C81-4D5C-846E-3C0588C1B2D4}" type="datetimeFigureOut">
              <a:rPr lang="ru-RU" smtClean="0"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42AD03-8879-44A9-B140-E767E47650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462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фильм\748747_record-32095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2780928"/>
            <a:ext cx="5068391" cy="3682472"/>
          </a:xfrm>
          <a:prstGeom prst="rect">
            <a:avLst/>
          </a:prstGeom>
          <a:solidFill>
            <a:schemeClr val="bg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Подготовили: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Ученицы гр. Д1 и д2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Под руководством воспитателей: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Якуба А.Г 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Игаевой А.Е,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Германовой Л.В,</a:t>
            </a:r>
          </a:p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Барышниковой Н.В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21519" y="1268760"/>
            <a:ext cx="7416824" cy="58326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i="1" dirty="0">
                <a:solidFill>
                  <a:srgbClr val="7030A0"/>
                </a:solidFill>
              </a:rPr>
              <a:t>Снег да снежные узоры,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В поле - вьюги разговоры,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Холод, полутьма.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День - коньки, гора, салазки,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Вечер - бабушкины сказки.</a:t>
            </a:r>
            <a:r>
              <a:rPr lang="ru-RU" sz="4000" b="1" i="1" dirty="0" smtClean="0">
                <a:solidFill>
                  <a:srgbClr val="7030A0"/>
                </a:solidFill>
              </a:rPr>
              <a:t/>
            </a:r>
            <a:br>
              <a:rPr lang="ru-RU" sz="4000" b="1" i="1" dirty="0" smtClean="0">
                <a:solidFill>
                  <a:srgbClr val="7030A0"/>
                </a:solidFill>
              </a:rPr>
            </a:br>
            <a:r>
              <a:rPr lang="ru-RU" sz="4000" b="1" i="1" dirty="0">
                <a:solidFill>
                  <a:srgbClr val="7030A0"/>
                </a:solidFill>
              </a:rPr>
              <a:t>Вот она - зима!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99592" y="133910"/>
            <a:ext cx="7920880" cy="127498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Выставка:</a:t>
            </a:r>
          </a:p>
          <a:p>
            <a:pPr algn="ctr"/>
            <a:r>
              <a:rPr lang="ru-RU" sz="5400" i="1" dirty="0" smtClean="0">
                <a:solidFill>
                  <a:srgbClr val="FF0000"/>
                </a:solidFill>
              </a:rPr>
              <a:t> «Вот она - зима!»</a:t>
            </a:r>
            <a:endParaRPr lang="ru-RU" sz="5400" i="1" dirty="0">
              <a:solidFill>
                <a:srgbClr val="FF0000"/>
              </a:solidFill>
            </a:endParaRPr>
          </a:p>
        </p:txBody>
      </p:sp>
      <p:pic>
        <p:nvPicPr>
          <p:cNvPr id="1029" name="Picture 5" descr="C:\Users\admin\Desktop\фильм\_Vp6qrPu1nQ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377" b="47250"/>
          <a:stretch/>
        </p:blipFill>
        <p:spPr bwMode="auto">
          <a:xfrm>
            <a:off x="1765684" y="1544955"/>
            <a:ext cx="6096000" cy="1131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007543" y="292618"/>
            <a:ext cx="5256584" cy="11521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rgbClr val="C00000"/>
                </a:solidFill>
              </a:rPr>
              <a:t>ГБОУ школа-интернат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3416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26" presetClass="exit" presetSubtype="0" fill="hold" grpId="1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26" presetClass="exit" presetSubtype="0" fill="hold" nodeType="after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455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4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5" accel="50000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6">
                                          <p:stCondLst>
                                            <p:cond delay="15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41" decel="50000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6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45" presetClass="exit" presetSubtype="0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9750"/>
                            </p:stCondLst>
                            <p:childTnLst>
                              <p:par>
                                <p:cTn id="6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250"/>
                            </p:stCondLst>
                            <p:childTnLst>
                              <p:par>
                                <p:cTn id="73" presetID="45" presetClass="exit" presetSubtype="0" fill="hold" grpId="1" nodeType="afterEffect">
                                  <p:stCondLst>
                                    <p:cond delay="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фильм\100154310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178" y="-15333"/>
            <a:ext cx="9153178" cy="6858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фильм\cD2KuGqTf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469827"/>
            <a:ext cx="2520280" cy="2210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\Desktop\фильм\LiWmRM_kgs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529" y="1741713"/>
            <a:ext cx="2365071" cy="2568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\Desktop\фильм\mLGrF3Ijrt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943889"/>
            <a:ext cx="2637749" cy="2398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\Desktop\фильм\thHHEhJfu4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50" y="1412776"/>
            <a:ext cx="2803546" cy="29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1320" y="-15333"/>
            <a:ext cx="4392488" cy="1296144"/>
          </a:xfrm>
          <a:prstGeom prst="rect">
            <a:avLst/>
          </a:prstGeom>
          <a:solidFill>
            <a:schemeClr val="bg1">
              <a:alpha val="4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Волшебные снежинки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80312" y="3645024"/>
            <a:ext cx="1365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Шевченко Настя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31640" y="3942569"/>
            <a:ext cx="21443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Столбова Софья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47664" y="6049397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Трифонова Екатерина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19944" y="5726231"/>
            <a:ext cx="13386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Чвырова Галина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396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000"/>
    </mc:Choice>
    <mc:Fallback>
      <p:transition spd="slow" advTm="1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75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975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1" name="Picture 9" descr="C:\Users\admin\Desktop\фильм\0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95"/>
            <a:ext cx="9144000" cy="679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2519772" y="188640"/>
            <a:ext cx="4104456" cy="86409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ПРИКЛЮЧЕНИЯ СНЕГОВИЧКОВ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082" name="Picture 10" descr="C:\Users\admin\Desktop\фильм\U9BYv3F3Fz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94657">
            <a:off x="574028" y="4006907"/>
            <a:ext cx="2140754" cy="2870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admin\Desktop\фильм\_eJ89Hy1dCM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4836" y="4475341"/>
            <a:ext cx="2592288" cy="193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admin\Desktop\фильм\s9BEL9TU4sQ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95932"/>
            <a:ext cx="2850285" cy="212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admin\Desktop\фильм\l6QSF0aVB-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7969">
            <a:off x="6020529" y="1056064"/>
            <a:ext cx="2893924" cy="216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C:\Users\admin\Desktop\фильм\MVNJRsPveD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880443">
            <a:off x="3399369" y="1302957"/>
            <a:ext cx="2471870" cy="331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2636912"/>
            <a:ext cx="14761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Литвинова Валерия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931865">
            <a:off x="3482739" y="1974430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Руднева Екатерина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916500">
            <a:off x="6521713" y="2256337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Токарева Ксения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847248">
            <a:off x="1058512" y="5749770"/>
            <a:ext cx="1668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Хвостова Юлия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3968" y="5749770"/>
            <a:ext cx="1814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Токарева Ксения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800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25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фильм\748747_record-32095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9" y="0"/>
            <a:ext cx="914263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фильм\D5EPxctMhb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8470" y="3905631"/>
            <a:ext cx="3089505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dmin\Desktop\фильм\DxA8Mhx3yR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19787" y="1333483"/>
            <a:ext cx="2400984" cy="1790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admin\Desktop\фильм\RG6d6tIGGqk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74273" y="1636788"/>
            <a:ext cx="2895954" cy="215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Users\admin\Desktop\фильм\298huRCB2yM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88452" y="1302700"/>
            <a:ext cx="1975870" cy="147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20456" y="44624"/>
            <a:ext cx="4104456" cy="864096"/>
          </a:xfrm>
          <a:prstGeom prst="rect">
            <a:avLst/>
          </a:prstGeom>
          <a:solidFill>
            <a:schemeClr val="bg1"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ПРИКЛЮЧЕНИЯ СНЕГОВИЧКОВ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4105" name="Picture 9" descr="C:\Users\admin\Desktop\фильм\ym4pblhV_f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662785" y="4109461"/>
            <a:ext cx="1880871" cy="252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:\Users\admin\Desktop\фильм\3c5ck-8crhw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432276" y="4055731"/>
            <a:ext cx="2176008" cy="2917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516216" y="5805264"/>
            <a:ext cx="18994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Столбова Софья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53477" y="5833958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Литвинова Валерия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611160" y="2805248"/>
            <a:ext cx="17887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Шевченко Настя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491686" y="3429000"/>
            <a:ext cx="2119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Литвинова Валерия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8260" y="5649292"/>
            <a:ext cx="20499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Руднева Екатерина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13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250"/>
                            </p:stCondLst>
                            <p:childTnLst>
                              <p:par>
                                <p:cTn id="28" presetID="16" presetClass="entr" presetSubtype="21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6" presetClass="entr" presetSubtype="21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25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0"/>
                            </p:stCondLst>
                            <p:childTnLst>
                              <p:par>
                                <p:cTn id="39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43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фильм\ФОН\748747_record-32095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2" y="1"/>
            <a:ext cx="9153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115616" y="548680"/>
            <a:ext cx="7488832" cy="5688632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FF0000"/>
                </a:solidFill>
              </a:rPr>
              <a:t>На зимних полях не ищите цветов,—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Всю землю одел еще снежный покров;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Под снегом цветочкам тепло почивать;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Когда же малютки проснутся опять?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Не всё же морозы и вьюги одни,—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Придут к нам и теплые, красные дни: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Весна по полям всюду станет бродить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И рощу, и поле, и речку будить;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Она, разбивая </a:t>
            </a:r>
            <a:r>
              <a:rPr lang="ru-RU" sz="2800" dirty="0" err="1">
                <a:solidFill>
                  <a:srgbClr val="FF0000"/>
                </a:solidFill>
              </a:rPr>
              <a:t>льдяные</a:t>
            </a:r>
            <a:r>
              <a:rPr lang="ru-RU" sz="2800" dirty="0">
                <a:solidFill>
                  <a:srgbClr val="FF0000"/>
                </a:solidFill>
              </a:rPr>
              <a:t> оковы,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Холодные снимет с природы покровы,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Разбудит цветочки от зимнего сна,— 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Проглянут малютки и скажут: </a:t>
            </a:r>
            <a:r>
              <a:rPr lang="ru-RU" sz="4000" dirty="0">
                <a:solidFill>
                  <a:srgbClr val="FF0000"/>
                </a:solidFill>
              </a:rPr>
              <a:t>«Весна!»</a:t>
            </a:r>
          </a:p>
        </p:txBody>
      </p:sp>
    </p:spTree>
    <p:extLst>
      <p:ext uri="{BB962C8B-B14F-4D97-AF65-F5344CB8AC3E}">
        <p14:creationId xmlns:p14="http://schemas.microsoft.com/office/powerpoint/2010/main" val="4025949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80</Words>
  <Application>Microsoft Office PowerPoint</Application>
  <PresentationFormat>Экран (4:3)</PresentationFormat>
  <Paragraphs>29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Поволжский филиал ОАО "МегаФон"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16</cp:revision>
  <dcterms:created xsi:type="dcterms:W3CDTF">2017-03-09T14:53:36Z</dcterms:created>
  <dcterms:modified xsi:type="dcterms:W3CDTF">2017-03-09T18:28:34Z</dcterms:modified>
</cp:coreProperties>
</file>