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1E1B"/>
    <a:srgbClr val="68410E"/>
    <a:srgbClr val="D7851C"/>
    <a:srgbClr val="4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2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https://static.e-schools.info/images/header-bg/img-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7" y="-1"/>
            <a:ext cx="122173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4" name="Freeform 11"/>
          <p:cNvSpPr/>
          <p:nvPr userDrawn="1"/>
        </p:nvSpPr>
        <p:spPr>
          <a:xfrm>
            <a:off x="-76912" y="-49213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https://img-fotki.yandex.ru/get/15576/200418627.53/0_117365_2520892d_orig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3" y="211271"/>
            <a:ext cx="3331965" cy="18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3"/>
          <p:cNvSpPr/>
          <p:nvPr userDrawn="1"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1071" y="-49213"/>
            <a:ext cx="968376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1001podelka.ru/otkritka/9maya/img/Victory%20Day%20(5)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5140" y="6243845"/>
            <a:ext cx="2563739" cy="36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image.jimcdn.com/app/cms/image/transf/dimension=1280x10000:format=png/path/s7004f3dc4015a339/image/i0959d5cdd105ad27/version/1441532058/imag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890">
            <a:off x="680433" y="4838587"/>
            <a:ext cx="3325613" cy="127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7097">
            <a:off x="1748309" y="1532686"/>
            <a:ext cx="9398540" cy="2833173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9238">
            <a:off x="1855866" y="4527116"/>
            <a:ext cx="9357761" cy="143688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C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5-Point Star 24"/>
          <p:cNvSpPr/>
          <p:nvPr userDrawn="1"/>
        </p:nvSpPr>
        <p:spPr>
          <a:xfrm rot="21420000">
            <a:off x="3950248" y="4688042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7984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24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0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9731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-Point Star 24"/>
          <p:cNvSpPr/>
          <p:nvPr userDrawn="1"/>
        </p:nvSpPr>
        <p:spPr>
          <a:xfrm rot="21420000">
            <a:off x="8802769" y="5803562"/>
            <a:ext cx="379799" cy="34642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4" descr="https://image.jimcdn.com/app/cms/image/transf/dimension=1280x10000:format=png/path/s7004f3dc4015a339/image/i0959d5cdd105ad27/version/1441532058/ima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736" y="5597194"/>
            <a:ext cx="1979064" cy="7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15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11257129" y="6657944"/>
            <a:ext cx="93487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accent1">
                    <a:lumMod val="50000"/>
                  </a:schemeClr>
                </a:solidFill>
                <a:latin typeface="AGReverance" pitchFamily="2" charset="0"/>
              </a:rPr>
              <a:t>© </a:t>
            </a:r>
            <a:r>
              <a:rPr lang="ru-RU" sz="700" dirty="0" smtClean="0">
                <a:solidFill>
                  <a:schemeClr val="accent1">
                    <a:lumMod val="50000"/>
                  </a:schemeClr>
                </a:solidFill>
                <a:latin typeface="AGReverance" pitchFamily="2" charset="0"/>
              </a:rPr>
              <a:t>Полшкова В.В., 2018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392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81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7877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37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906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14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9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tatic.e-schools.info/images/header-bg/img-5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7" y="-1"/>
            <a:ext cx="122173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9"/>
          <p:cNvGrpSpPr/>
          <p:nvPr userDrawn="1"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3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20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7" name="Рисунок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44" y="-4763"/>
            <a:ext cx="968376" cy="672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1001podelka.ru/otkritka/9maya/img/Victory%20Day%20(5).png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661" y="5806547"/>
            <a:ext cx="2563739" cy="36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 userDrawn="1"/>
        </p:nvSpPr>
        <p:spPr>
          <a:xfrm>
            <a:off x="11257129" y="6657944"/>
            <a:ext cx="93487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accent1">
                    <a:lumMod val="50000"/>
                  </a:schemeClr>
                </a:solidFill>
                <a:latin typeface="AGReverance" pitchFamily="2" charset="0"/>
              </a:rPr>
              <a:t>© </a:t>
            </a:r>
            <a:r>
              <a:rPr lang="ru-RU" sz="700" dirty="0" smtClean="0">
                <a:solidFill>
                  <a:schemeClr val="accent1">
                    <a:lumMod val="50000"/>
                  </a:schemeClr>
                </a:solidFill>
                <a:latin typeface="AGReverance" pitchFamily="2" charset="0"/>
              </a:rPr>
              <a:t>Полшкова В.В., 2018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9CD4-18A1-4397-A40F-308A8D617B08}" type="datetimeFigureOut">
              <a:rPr lang="ru-RU" smtClean="0"/>
              <a:t>20.03.2021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CA275-8858-47BF-9EE3-E42D893EFD4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7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mpact (Заголовки)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mpact (Заголовки)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mpact (Заголовки)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mpact (Заголовки)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mpact (Заголовки)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21427097">
            <a:off x="1649947" y="1175183"/>
            <a:ext cx="9698221" cy="303291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Информационно-познавательный проект, посвященный 75-летию Победы в Великой Отечественной Войне «Стелла Памяти»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21429238">
            <a:off x="5625803" y="4419080"/>
            <a:ext cx="5679208" cy="173128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Участники проекта:</a:t>
            </a:r>
            <a:r>
              <a:rPr lang="ru-RU" sz="1600" b="1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обучающиеся</a:t>
            </a:r>
            <a:r>
              <a:rPr lang="ru-RU" sz="1600" b="1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3-9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классов</a:t>
            </a:r>
            <a:endParaRPr lang="ru-RU" sz="1600" b="1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Руководители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проекта:</a:t>
            </a:r>
            <a:r>
              <a:rPr lang="ru-RU" sz="1600" b="1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воспитатели 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Барышникова Н.В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16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</a:t>
            </a:r>
            <a:r>
              <a:rPr lang="ru-RU" sz="1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Германова Л.В</a:t>
            </a:r>
            <a:r>
              <a:rPr lang="ru-RU" sz="16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                         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</a:rPr>
              <a:t>Якуба А.Г.</a:t>
            </a:r>
            <a:endParaRPr lang="ru-RU" sz="1600" b="1" dirty="0">
              <a:solidFill>
                <a:schemeClr val="tx1"/>
              </a:solidFill>
              <a:latin typeface="Impact" panose="020B080603090205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</a:rPr>
              <a:t>                                                                                                  </a:t>
            </a:r>
            <a:endParaRPr lang="ru-RU" sz="1600" b="1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 rot="21429238">
            <a:off x="3727771" y="5550790"/>
            <a:ext cx="4930027" cy="1272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4C0000"/>
                </a:solidFill>
                <a:latin typeface="Impact (Заголовки)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 ГБОУ школа –интернат г. о. Отрадный.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 algn="l">
              <a:lnSpc>
                <a:spcPct val="100000"/>
              </a:lnSpc>
            </a:pPr>
            <a:r>
              <a:rPr lang="ru-RU" sz="1600" b="1" dirty="0" smtClean="0">
                <a:solidFill>
                  <a:schemeClr val="tx1"/>
                </a:solidFill>
                <a:latin typeface="Times New Roman"/>
                <a:ea typeface="Calibri"/>
              </a:rPr>
              <a:t>                                                                                                  </a:t>
            </a:r>
            <a:endParaRPr lang="ru-RU" sz="1600" b="1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018" y="2110035"/>
            <a:ext cx="3021424" cy="4351338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Информационная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«Дети - Великой Отечественной войны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                               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 , проводимые в рамках реализации проекта «Стелла Памяти»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C:\Users\Sony\Desktop\Новая папка (2)\7e767d24-20d9-4420-bdbf-f4dcdfe54c1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14000"/>
          <a:stretch/>
        </p:blipFill>
        <p:spPr bwMode="auto">
          <a:xfrm>
            <a:off x="3883070" y="2026908"/>
            <a:ext cx="3129915" cy="3009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Sony\Desktop\Новая папка (2)\169f17d8-f89f-49ae-84d8-d100a3c179b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3" b="9627"/>
          <a:stretch/>
        </p:blipFill>
        <p:spPr bwMode="auto">
          <a:xfrm>
            <a:off x="7342907" y="1650918"/>
            <a:ext cx="3534889" cy="37618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68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2103" y="156783"/>
            <a:ext cx="8608183" cy="163639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Участие в общешкольной акции: «Помощь ветеранам»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ru-RU" sz="2400" dirty="0"/>
          </a:p>
        </p:txBody>
      </p:sp>
      <p:pic>
        <p:nvPicPr>
          <p:cNvPr id="7" name="Рисунок 6" descr="C:\Users\Sony\Desktop\Новая папка (2)\51ce5521-495e-437b-87db-61f016834c8f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 b="12121"/>
          <a:stretch/>
        </p:blipFill>
        <p:spPr bwMode="auto">
          <a:xfrm>
            <a:off x="2262803" y="1341751"/>
            <a:ext cx="3415030" cy="4057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Sony\Desktop\Новая папка (2)\365d6574-c2b6-4a97-b7bb-06f79fa124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76" y="1341751"/>
            <a:ext cx="3048000" cy="4059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4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2717" y="998640"/>
            <a:ext cx="3681351" cy="404708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Тематическое мероприятие,  посвященное освобождению Ленинграда от фашистской блокады в январе 1944г.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ru-RU" sz="2400" dirty="0"/>
          </a:p>
        </p:txBody>
      </p:sp>
      <p:pic>
        <p:nvPicPr>
          <p:cNvPr id="5" name="Рисунок 4" descr="C:\Users\Sony\Desktop\Новая папка (2)\a8171635-7d71-4a2b-a978-1fdf6c48cc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94" y="808635"/>
            <a:ext cx="2809875" cy="417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Sony\Desktop\Новая папка (2)\85fefef5-7489-46a0-8e49-8130bca7ae8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" b="2076"/>
          <a:stretch/>
        </p:blipFill>
        <p:spPr bwMode="auto">
          <a:xfrm>
            <a:off x="4488872" y="808635"/>
            <a:ext cx="3352800" cy="4171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833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4982" y="773335"/>
            <a:ext cx="8448887" cy="11535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Информационная выставка 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«Письма,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опаленные войной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ony\Desktop\фото детей\PHOTO-2020-02-23-20-17-34-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2"/>
          <a:stretch/>
        </p:blipFill>
        <p:spPr bwMode="auto">
          <a:xfrm>
            <a:off x="7095912" y="1389307"/>
            <a:ext cx="3178357" cy="3705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:\проект Победа\PHOTO-2020-10-25-17-10-58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82" y="1635824"/>
            <a:ext cx="4552072" cy="34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42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0020" y="907646"/>
            <a:ext cx="8448887" cy="11535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Участие в общешкольном конкурсе «Эхо войны»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проект Победа\PHOTO-2020-10-25-17-10-57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2682" r="20704" b="4562"/>
          <a:stretch/>
        </p:blipFill>
        <p:spPr bwMode="auto">
          <a:xfrm>
            <a:off x="1211283" y="463136"/>
            <a:ext cx="2719449" cy="50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проект Победа\PHOTO-2020-10-25-17-10-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20881" r="1400" b="4864"/>
          <a:stretch/>
        </p:blipFill>
        <p:spPr bwMode="auto">
          <a:xfrm>
            <a:off x="4227615" y="1694750"/>
            <a:ext cx="6293922" cy="36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075" y="527636"/>
            <a:ext cx="8448887" cy="11535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Участие в акции «Подарок ветеранам»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Ktmg_nGxn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7" y="2436298"/>
            <a:ext cx="2039400" cy="20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9SHL4zQWZ4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098" y="2359784"/>
            <a:ext cx="2193729" cy="219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oR04_iPRLU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1" b="24920"/>
          <a:stretch/>
        </p:blipFill>
        <p:spPr bwMode="auto">
          <a:xfrm>
            <a:off x="3206131" y="1396388"/>
            <a:ext cx="5411602" cy="387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7075" y="527636"/>
            <a:ext cx="8448887" cy="11535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Изготовление экспозиции «Стелла Памяти»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G:\проект Победа\PHOTO-2020-10-25-18-07-4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9" y="2233882"/>
            <a:ext cx="1711280" cy="22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проект Победа\PHOTO-2020-10-25-18-07-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11" y="3318495"/>
            <a:ext cx="1634836" cy="217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проект Победа\PHOTO-2020-10-25-18-07-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2" y="1173675"/>
            <a:ext cx="1347602" cy="179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G:\проект Победа\PHOTO-2020-10-25-17-10-5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/>
          <a:stretch/>
        </p:blipFill>
        <p:spPr bwMode="auto">
          <a:xfrm>
            <a:off x="3049979" y="1173675"/>
            <a:ext cx="6319652" cy="440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9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8774" y="527636"/>
            <a:ext cx="10687791" cy="11535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Инсценировка песни военных лет на слова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Расул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 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Гамзатова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«Журавли»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проект Победа\PHOTO-2020-10-25-18-39-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4"/>
          <a:stretch/>
        </p:blipFill>
        <p:spPr bwMode="auto">
          <a:xfrm>
            <a:off x="2740995" y="1009403"/>
            <a:ext cx="6893591" cy="446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0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646" y="1649779"/>
            <a:ext cx="10515600" cy="435133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Проект «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Стелла памяти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» направлен на нравственно-патриотическое воспитание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детей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младшего и старшего школьного возраста. </a:t>
            </a:r>
            <a:b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Патриотическое воспитание детей является одной из актуальных задач современности. Понятие «патриотизм» включает в себя любовь к Родине, гордость за подвиги своего народа.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Данный проект способствует  решению основной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проблемы - расширение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знаний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 исторических событиях в период Великой отечественной войны.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Современные дети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мало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осведомлены о событиях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ВОВ,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героях и их подвигах. С помощью данного проекта мы даем детям основные сведения о событиях той эпохи.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Аннотация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1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646" y="1649779"/>
            <a:ext cx="10515600" cy="4351338"/>
          </a:xfrm>
        </p:spPr>
        <p:txBody>
          <a:bodyPr>
            <a:normAutofit/>
          </a:bodyPr>
          <a:lstStyle/>
          <a:p>
            <a:pPr indent="228600" algn="just"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Время всё дальше и дальше отодвигает события Великой Отечественной войны, и все </a:t>
            </a: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меньше, </a:t>
            </a:r>
            <a:r>
              <a:rPr lang="ru-RU" sz="2400" dirty="0">
                <a:latin typeface="Times New Roman" pitchFamily="18" charset="0"/>
                <a:ea typeface="Times New Roman"/>
                <a:cs typeface="Times New Roman" pitchFamily="18" charset="0"/>
              </a:rPr>
              <a:t>к сожалению, остается ветеранов. </a:t>
            </a:r>
            <a:endParaRPr lang="en-US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 algn="just">
              <a:lnSpc>
                <a:spcPct val="10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Закономерности человеческой жизни таковы, что скоро их не останется совсем. Важно именно сейчас не прервать живую нить памяти о великом, героическом подвиге нашего народа.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 algn="just">
              <a:lnSpc>
                <a:spcPct val="100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начале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2019-2020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учебного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года,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мы с детьми провели опрос по выявлению знаний и представлений о Великой Отечественной войне, который </a:t>
            </a:r>
            <a:r>
              <a:rPr lang="ru-RU" sz="2400" dirty="0" smtClean="0">
                <a:latin typeface="Times New Roman" pitchFamily="18" charset="0"/>
                <a:ea typeface="Calibri"/>
                <a:cs typeface="Times New Roman" pitchFamily="18" charset="0"/>
              </a:rPr>
              <a:t>показал, что дети имеют </a:t>
            </a: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совсем небольшой запас знаний о хронологии Великой Отечественной Войны и её героях</a:t>
            </a:r>
            <a:r>
              <a:rPr lang="ru-RU" sz="2400" dirty="0">
                <a:solidFill>
                  <a:srgbClr val="11111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6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646" y="164977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Обучающиеся школы -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это будущее нашей страны, на них ляжет ответственность за сохранение и продолжение традиций нашего общества, за преемственность его истории и культуры. Для воспитания этой ответственности необходимо, чтобы празднование 75-летия  Победы оставило эмоциональное впечатление в сознании молодых людей, чтобы  через много лет они помнили наших дедов и отцов,  их великий подвиг во имя Отчизны и смогли передать уже своим детям и внукам  эту историческую память.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Патриотизм, осознанная любовь к Родине, гордость за нее, осознание своей гражданской идентичности невозможны без знания истории своей страны, в том числе истории военной. Ее изучение не должно сводиться только к обязательной школьной программе, к страницам учебников.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Очень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важно сохранить в памяти то, что мы знаем о войне, об участниках войны, тружениках тыла, детях войны. Для достижения этих целей и создан проект «Стелла Памяти». Особенную актуальность этот проект  приобретает в условиях, когда делаются попытки пересмотреть роль нашего народа в победе над фашизмом. Главной особенностью проекта являются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только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сами мероприятия,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но и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то эмоциональное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состояние детей и взрослых,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которое пробуждается благодаря участию в них.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15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646" y="1649779"/>
            <a:ext cx="10515600" cy="96446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патриотической позиции и уважительного отношения обучающихся к исторической памяти  народа.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03031" y="2544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03031" y="3870324"/>
            <a:ext cx="10515600" cy="1606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навыков исследовательской и проектной деятельности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познавательного интереса и коммуникативных способностей обучающихся</a:t>
            </a:r>
          </a:p>
          <a:p>
            <a:pPr algn="just">
              <a:lnSpc>
                <a:spcPct val="1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знания детей о защитниках Отечества и героях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войны</a:t>
            </a:r>
          </a:p>
          <a:p>
            <a:pPr>
              <a:lnSpc>
                <a:spcPct val="100000"/>
              </a:lnSpc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754" y="3868615"/>
            <a:ext cx="10515600" cy="1746739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18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роблемно – поисковой (поиск информации о героях ВОВ</a:t>
            </a:r>
            <a:r>
              <a:rPr lang="en-US" sz="18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);</a:t>
            </a:r>
          </a:p>
          <a:p>
            <a:pPr marL="342900" indent="-342900">
              <a:lnSpc>
                <a:spcPct val="100000"/>
              </a:lnSpc>
              <a:tabLst>
                <a:tab pos="457200" algn="l"/>
              </a:tabLst>
            </a:pPr>
            <a:r>
              <a:rPr lang="ru-RU" sz="18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словесный (беседы о значимости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экспозиции «Стелла Памяти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»)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r>
              <a:rPr lang="ru-RU" sz="1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800" dirty="0" smtClean="0">
              <a:solidFill>
                <a:srgbClr val="212121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lnSpc>
                <a:spcPct val="100000"/>
              </a:lnSpc>
              <a:tabLst>
                <a:tab pos="457200" algn="l"/>
              </a:tabLst>
            </a:pPr>
            <a:r>
              <a:rPr lang="ru-RU" sz="18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наглядно </a:t>
            </a:r>
            <a:r>
              <a:rPr lang="ru-RU" sz="1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– творческий (составление проекта «Стелла Памяти</a:t>
            </a:r>
            <a:r>
              <a:rPr lang="ru-RU" sz="18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»)</a:t>
            </a:r>
            <a:r>
              <a:rPr lang="en-US" sz="18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lang="ru-RU" sz="18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епродуктивный (применение знаний на практике).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8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18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рактический ( изготовление макета стеллы и атрибутики).</a:t>
            </a: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800" dirty="0" smtClean="0">
              <a:solidFill>
                <a:srgbClr val="212121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endParaRPr lang="en-US" sz="1800" dirty="0" smtClean="0">
              <a:solidFill>
                <a:srgbClr val="212121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  <a:tabLst>
                <a:tab pos="457200" algn="l"/>
              </a:tabLst>
            </a:pPr>
            <a:endParaRPr lang="en-US" sz="1400" dirty="0" smtClean="0">
              <a:solidFill>
                <a:srgbClr val="212121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lnSpc>
                <a:spcPct val="100000"/>
              </a:lnSpc>
              <a:spcAft>
                <a:spcPts val="0"/>
              </a:spcAft>
              <a:tabLst>
                <a:tab pos="457200" algn="l"/>
              </a:tabLst>
            </a:pPr>
            <a:endParaRPr lang="ru-RU" sz="1400" dirty="0" smtClean="0">
              <a:solidFill>
                <a:srgbClr val="21212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876" y="2766643"/>
            <a:ext cx="10533185" cy="1325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14754" y="375137"/>
            <a:ext cx="10861431" cy="3622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mpact (Заголовки)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групповой, долгосрочный,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информационно-познавательный, творческий. </a:t>
            </a:r>
            <a:endParaRPr lang="en-US" sz="1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Срок </a:t>
            </a:r>
            <a:r>
              <a:rPr lang="ru-RU" sz="1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реализации проекта: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январь-май– 2020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года.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Целевая группа </a:t>
            </a:r>
            <a:r>
              <a:rPr lang="ru-RU" sz="1800" b="1" dirty="0" smtClean="0">
                <a:latin typeface="Times New Roman"/>
                <a:ea typeface="Times New Roman"/>
                <a:cs typeface="Times New Roman"/>
              </a:rPr>
              <a:t>проекта:</a:t>
            </a:r>
            <a:r>
              <a:rPr lang="ru-RU" sz="1800" dirty="0" smtClean="0">
                <a:latin typeface="Calibri"/>
                <a:ea typeface="Times New Roman"/>
                <a:cs typeface="Times New Roman"/>
              </a:rPr>
              <a:t>  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обучающиеся школы-интерната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>;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>                                                   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родители обучающихся</a:t>
            </a: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 smtClean="0">
                <a:latin typeface="Times New Roman"/>
                <a:ea typeface="Times New Roman"/>
                <a:cs typeface="Times New Roman"/>
              </a:rPr>
              <a:t>                                                    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педагоги школы-интерната.</a:t>
            </a:r>
            <a:endParaRPr lang="ru-RU" sz="18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24654" y="392134"/>
            <a:ext cx="4319954" cy="703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Тип проекта: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1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87991"/>
              </p:ext>
            </p:extLst>
          </p:nvPr>
        </p:nvGraphicFramePr>
        <p:xfrm>
          <a:off x="890955" y="1336501"/>
          <a:ext cx="10281138" cy="417006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69421"/>
                <a:gridCol w="5428547"/>
                <a:gridCol w="1676400"/>
                <a:gridCol w="1406770"/>
              </a:tblGrid>
              <a:tr h="2550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Ответственные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</a:tr>
              <a:tr h="1254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Подготовительный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целей и задач проекта;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планирование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предстоящей деятельности;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определение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методов, форм организации деятельности;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сбор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информации, литературы, дополнительных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материалов,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дидактического материала для реализации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проекта.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февраль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</a:tr>
              <a:tr h="1584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(практический)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экскурсии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творческие 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мастерские;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мастер-класс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подготовка рисунков для оформления выставки, изготовление поздравительных открыток для ветеранов ВОВ;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социальные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акции, изготовление макета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стеллы и атрибутики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тематические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выставки.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r>
                        <a:rPr lang="ru-RU" sz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родители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организатор.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</a:tr>
              <a:tr h="923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Заключительный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-торжественное открытие экспозиции «Стелла Памяти»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участие в музыкальной композиции «Журавли»</a:t>
                      </a:r>
                      <a:r>
                        <a:rPr lang="en-US" sz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75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подведение итогов проекта.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 </a:t>
                      </a: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2020г. 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Воспитатели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обучающиеся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родители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;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181600" algn="l"/>
                        </a:tabLst>
                      </a:pPr>
                      <a:r>
                        <a:rPr lang="ru-RU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организатор</a:t>
                      </a:r>
                      <a:r>
                        <a:rPr lang="en-US" sz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036" marR="48036" marT="24018" marB="24018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реализации проекта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4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646" y="1649779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«Стелла  Памяти» станет постоянным местом проведения всевозможных военно-патриотических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мероприятий.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Расширение  экспозиции: включение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 экспозицию «Стелла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Памяти» информации не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только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 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ВОВ, но 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 современных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локальных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войнах.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Создание страницы на официальном сайте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учреждения «75 лет Победы!».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Перспектива развития проекта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1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1646" y="1485656"/>
            <a:ext cx="10515600" cy="4351338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Каждый обучающийся  почувствует свою сопричастность к истории своей страны.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Работа над созданием «Стеллы Памяти» расширит представления обучающихся о Великой Отечественной войне, подвигах советского народа, героях Великой Отечественной войны.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Будут воспитаны чувства 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гордости, благодарности участникам ВОВ, 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всему народу 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за их великий 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подвиг и мир на планете.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В результате работы над проектом   будут сформированы: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- проектно – исследовательские </a:t>
            </a:r>
            <a:r>
              <a:rPr lang="ru-RU" sz="24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умения</a:t>
            </a:r>
            <a:r>
              <a:rPr lang="en-US" sz="24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   - </a:t>
            </a:r>
            <a:r>
              <a:rPr lang="ru-RU" sz="24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умение анализировать </a:t>
            </a:r>
            <a:r>
              <a:rPr lang="ru-RU" sz="2400" dirty="0" smtClean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</a:rPr>
              <a:t> и корректировать собственную деятельность.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698" y="305749"/>
            <a:ext cx="10515600" cy="1325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Ожидаемые результаты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13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704</Words>
  <Application>Microsoft Office PowerPoint</Application>
  <PresentationFormat>Произвольный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Информационно-познавательный проект, посвященный 75-летию Победы в Великой Отечественной Войне «Стелла Памяти»</vt:lpstr>
      <vt:lpstr>Аннотация</vt:lpstr>
      <vt:lpstr>Проблема</vt:lpstr>
      <vt:lpstr>Актуальность</vt:lpstr>
      <vt:lpstr>Цель</vt:lpstr>
      <vt:lpstr>Методы:</vt:lpstr>
      <vt:lpstr>Этапы реализации проекта</vt:lpstr>
      <vt:lpstr>Перспектива развития проекта</vt:lpstr>
      <vt:lpstr>Ожидаемые результаты</vt:lpstr>
      <vt:lpstr>Мероприятия , проводимые в рамках реализации проекта «Стелла Памяти»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ДО ЦРТДиЮ Каменского района Пензенской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Великая Отечественная война</dc:title>
  <dc:subject>9 мая День Победы</dc:subject>
  <dc:creator>Viktoriya Polshkova</dc:creator>
  <cp:keywords>9 мая; День Победы; Великая Отечественная война</cp:keywords>
  <cp:lastModifiedBy>Sony</cp:lastModifiedBy>
  <cp:revision>68</cp:revision>
  <dcterms:created xsi:type="dcterms:W3CDTF">2018-04-25T20:59:50Z</dcterms:created>
  <dcterms:modified xsi:type="dcterms:W3CDTF">2021-03-20T18:47:25Z</dcterms:modified>
</cp:coreProperties>
</file>