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1B07D-0A51-47C6-862D-85E8A76BF26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AE15-63E6-4EA1-88F5-8DEFB3763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80-7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3857652" cy="41434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7166"/>
            <a:ext cx="6958066" cy="1285883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Флаг Российской Федерации.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История и современность.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964388"/>
            <a:ext cx="7572396" cy="4964941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Россия святая! Для славных походов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Веками растишь ты своих сыновей,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Во благо России, для счастья народа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Под флагом державным встречаешь гостей.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В грозные годы ты в битве с врагами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Меч свой ковала в суровом бою,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Символ победный, святое знамя,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Ты в сердце хранишь, как святыню свою.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В мирные будни во славу России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Реет победный твой стяг над страной.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Вместе с нами ты - грозная сила,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А сердцем всегда мы навеки с тобой!                  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180-7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14422"/>
            <a:ext cx="8215370" cy="4643470"/>
          </a:xfrm>
          <a:prstGeom prst="rect">
            <a:avLst/>
          </a:prstGeom>
        </p:spPr>
      </p:pic>
      <p:pic>
        <p:nvPicPr>
          <p:cNvPr id="4" name="Рисунок 3" descr="250px-Flag_of_Russia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14422"/>
            <a:ext cx="8215370" cy="4643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Третье рождение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7150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Национальный символ России-  трёхцветный флаг насчитывает 300- летнюю  историю. Указом первого президента России Бориса Николаевича  Ельцина от 11.12.1993 года утверждено Положение о флаге Российской Федерации. Согласно этому Положению, государственный флаг представляет собой прямоугольное полотнище из трёх равновеликих горизонтальных полос: верхнее-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белого, среднее- синего, нижнее- красного цветов. Соотношение ширины флага к его длине- 2:3.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      22 августа 1994 года был установлен праздник – День государственного флага Российской Федерации.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             Три века прожил народ России под этим флагом. За это время были созданы могучее государство и великая культура, которыми мы вправе гордиться и наследницей которых стала Российская Федерация.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   </a:t>
            </a: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</a:p>
          <a:p>
            <a:pPr algn="ctr">
              <a:buNone/>
            </a:pP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3">
                    <a:lumMod val="75000"/>
                  </a:schemeClr>
                </a:solidFill>
              </a:rPr>
              <a:t>Любите свою Родину, растите достойными гражданами своей страны!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4" descr="images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4786322"/>
            <a:ext cx="1785950" cy="1357322"/>
          </a:xfrm>
          <a:prstGeom prst="rect">
            <a:avLst/>
          </a:prstGeom>
        </p:spPr>
      </p:pic>
      <p:pic>
        <p:nvPicPr>
          <p:cNvPr id="7" name="Рисунок 6" descr="8180-7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857760"/>
            <a:ext cx="1833562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Юным патриотам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715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Знаешь ли ты, сколько в мире государств?</a:t>
            </a:r>
          </a:p>
          <a:p>
            <a:pPr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Почти двести!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Даже одно перечисление их названий заняло бы очень много времени.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Если спросить людей, живущих в этих странах, что они считают символами своей Родины, то ответы будут самые разные. Для одних это море или горы, для других- древние пирамиды, для третьих- экзотическая природа. Но у всех стран без исключения есть ещё и официальные символы, которые называются государственными: герб, флаг и гимн. Они служат как бы опознавательными знаками государства и выражают главную идею, объединяющую его граждан.  Чтобы понять эту идею, надо уметь читать государственные символы, знать их историю.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Что мы знаем  о нашем флаге?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Слово «флаг» греческого происхождения, в греческом языке оно означало «сжигать, гореть, озарять».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Червчатый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белый и лазоревый»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  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Есть такое понятие- «национальные цвета». Как правило именно они и составляют цветовую основу государственного флага. В России до 17 века такого флага не было. Впервые вопрос о наших национальных  цветах возник в 1667 году, когда завершалось  строительство первого русского корабля  «Орёл».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Царь Алексей  Михайлович повелел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для корабельного знамени дать «тафту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червчатую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(красную), белую и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лазореву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(светло-синюю)» .                                              </a:t>
            </a:r>
          </a:p>
          <a:p>
            <a:pPr>
              <a:buNone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Рисунок 6" descr="200px-Flag_of_Russia_%281668%29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2786050" cy="164305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286116" y="4357694"/>
            <a:ext cx="5602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В 1668 году «Орёл» был спущен на воду, и над ним взвились 3 флага. По одной из версий на них посередине был синий крест, а по диагонали- красные и белые  углы.</a:t>
            </a: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Как видишь, совсем не  похоже на наш нынешний флаг.  Долгое время флаги в России использовались только на флоте.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Рисунок 5" descr="images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928934"/>
            <a:ext cx="1785950" cy="1890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Андреевский флаг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На первых русских кораблях был поднят трёхцветный бело-сине-красный флаг.  Но уже в самом начале 18 века Пётр 1 ввёл на военном флоте особый флаг- белое полотнище с диагональным синим крестом. На кресте такой формы язычниками был распят один из учеников Христа- святой апостол Андрей Первозванный, поэтому крест называется Андреевским. Такое же название получил и флаг. Во время революции 1917 года Андреевский флаг был отменён, но на кораблях Белого движения он сохранялся до конца Гражданской войны. В Советское время бело-синее сочетание цветов Андреевского флага повторилось во флаге В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енно-Морского флота СССР.</a:t>
            </a:r>
          </a:p>
        </p:txBody>
      </p:sp>
      <p:pic>
        <p:nvPicPr>
          <p:cNvPr id="4" name="Рисунок 3" descr="200px-Naval_Ensign_of_Russ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14818"/>
            <a:ext cx="2000264" cy="142876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000496" y="4214818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 1992 году указом первого президента России  Бориса Николаевича Ельцина Андреевский флаг был возвращён российскому Военно-Морскому флоту.</a:t>
            </a: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5380672"/>
            <a:ext cx="3500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     «Флаг Андреевский пленяет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         Наш корабль боевой.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       Он и нам напоминает,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       Как ходили деды в бой».</a:t>
            </a:r>
          </a:p>
          <a:p>
            <a:endParaRPr lang="ru-RU" dirty="0"/>
          </a:p>
        </p:txBody>
      </p:sp>
      <p:pic>
        <p:nvPicPr>
          <p:cNvPr id="8" name="Рисунок 7" descr="images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357694"/>
            <a:ext cx="1571636" cy="1928826"/>
          </a:xfrm>
          <a:prstGeom prst="rect">
            <a:avLst/>
          </a:prstGeom>
        </p:spPr>
      </p:pic>
      <p:pic>
        <p:nvPicPr>
          <p:cNvPr id="9" name="Рисунок 8" descr="images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5357826"/>
            <a:ext cx="1428760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Рождение флага Российской Федерации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Впервые знакомое нам расположение бело-сине-красных цветов ввёл Пётр 1 в 1692 году. С этого времени бело-сине- красный флаг стали применять и на флоте, и в сухопутных войсках. Позднее этот флаг закрепили за торговым флотом.</a:t>
            </a:r>
            <a:endParaRPr lang="ru-RU" dirty="0"/>
          </a:p>
        </p:txBody>
      </p:sp>
      <p:pic>
        <p:nvPicPr>
          <p:cNvPr id="4" name="Рисунок 3" descr="250px-Flag_of_Russ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714884"/>
            <a:ext cx="2643205" cy="1714512"/>
          </a:xfrm>
          <a:prstGeom prst="rect">
            <a:avLst/>
          </a:prstGeom>
        </p:spPr>
      </p:pic>
      <p:pic>
        <p:nvPicPr>
          <p:cNvPr id="5" name="Рисунок 4" descr="250px-Flag_of_Russ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643446"/>
            <a:ext cx="3071833" cy="178595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6" name="Рисунок 5" descr="images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500570"/>
            <a:ext cx="2195519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Флаг России  с 1858 по 1883 годы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1858 году Александр 2 утверждает в качестве государственного флага чёрно-жёлто-белое полотнище.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200px-Romanov_Flag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500438"/>
            <a:ext cx="4500594" cy="2357454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pic>
        <p:nvPicPr>
          <p:cNvPr id="5" name="Рисунок 4" descr="images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14686"/>
            <a:ext cx="271464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Второе рождение флага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Петровский бело-сине-красный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триколор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снова стал главным флагом страны в 1883 году по указу императора Александра 3. Император недолюбливал Германию, а чёрный, жёлтый и белый цвета были традиционными именно для Германии.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250px-Flag_of_Russ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643446"/>
            <a:ext cx="3048013" cy="178595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5" name="Рисунок 4" descr="images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500570"/>
            <a:ext cx="2071702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596" y="5944155"/>
            <a:ext cx="1357322" cy="928670"/>
          </a:xfrm>
          <a:prstGeom prst="rect">
            <a:avLst/>
          </a:prstGeom>
        </p:spPr>
      </p:pic>
      <p:pic>
        <p:nvPicPr>
          <p:cNvPr id="11" name="Рисунок 10" descr="images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962650"/>
            <a:ext cx="1214446" cy="895350"/>
          </a:xfrm>
          <a:prstGeom prst="rect">
            <a:avLst/>
          </a:prstGeom>
        </p:spPr>
      </p:pic>
      <p:pic>
        <p:nvPicPr>
          <p:cNvPr id="10" name="Рисунок 9" descr="images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5962650"/>
            <a:ext cx="1343025" cy="8953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Что означают три цвета Российского флага?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785818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000372"/>
            <a:ext cx="857256" cy="2143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214282" y="3714752"/>
            <a:ext cx="857256" cy="21431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/>
              <a:t>       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Белый цвет издавна символизирует чистоту и правду. Белыми наш народ  в старину называл свою веру, царя и Отечество. Этот цвет считается свободным и открытым.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        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Голубой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(синий)- цвет Богородицы, символ верности.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          Красный цвет на Руси всегда был символом отваги и героизма.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       Цвет полос нашего флага несёт в себе не только глубокий смысл, но и связан с народными представлениями о красоте. Русские крестьяне часто использовали эти цвета в своей одежде и для украшения домов. Замечаем мы эти цвета и в русской архитектуре, например, белые соборы и красные стены Московского Кремля, нарядное сочетание синего и белого в убранстве Екатерининского дворца в Царском селе под Санкт-Петербургом.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accent4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Советское знамя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 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 1917 году символом революционной борьбы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становится красный флаг. После образования СССР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(Союза советских социалистических республик)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на красном флаге в левом верхнем  углу было помещено изображение серпа и молота, закреплённое Конституцией 1924 года.                                             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Флаг СССР                                     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 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(1923-1991 г.г.)</a:t>
            </a:r>
          </a:p>
          <a:p>
            <a:pPr>
              <a:buNone/>
            </a:pPr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                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Государственные флаги Российской СФСР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                               </a:t>
            </a: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    (1918-1937 г.г.)                         (1934-1954 г.г.)             (1954-1991 г.г.)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200px-Flag_of_the_Soviet_Uni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88" y="3500438"/>
            <a:ext cx="1571668" cy="857256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5" name="Рисунок 4" descr="images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1643050"/>
            <a:ext cx="1214414" cy="1285884"/>
          </a:xfrm>
          <a:prstGeom prst="rect">
            <a:avLst/>
          </a:prstGeom>
        </p:spPr>
      </p:pic>
      <p:pic>
        <p:nvPicPr>
          <p:cNvPr id="6" name="Рисунок 5" descr="150px-Flag_RSFSR_1918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857760"/>
            <a:ext cx="1428760" cy="785818"/>
          </a:xfrm>
          <a:prstGeom prst="rect">
            <a:avLst/>
          </a:prstGeom>
        </p:spPr>
      </p:pic>
      <p:pic>
        <p:nvPicPr>
          <p:cNvPr id="7" name="Рисунок 6" descr="150px-Flag_of_the_Russian_SFSR_1937-1954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4857760"/>
            <a:ext cx="1500188" cy="785818"/>
          </a:xfrm>
          <a:prstGeom prst="rect">
            <a:avLst/>
          </a:prstGeom>
        </p:spPr>
      </p:pic>
      <p:pic>
        <p:nvPicPr>
          <p:cNvPr id="8" name="Рисунок 7" descr="150px-Flag_of_Russian_SFSR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4857760"/>
            <a:ext cx="150018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EEF1F6"/>
      </a:accent2>
      <a:accent3>
        <a:srgbClr val="B32C16"/>
      </a:accent3>
      <a:accent4>
        <a:srgbClr val="FFE635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957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Флаг Российской Федерации.  История и современность.</vt:lpstr>
      <vt:lpstr>Юным патриотам</vt:lpstr>
      <vt:lpstr>«Червчатый, белый и лазоревый»</vt:lpstr>
      <vt:lpstr>Андреевский флаг</vt:lpstr>
      <vt:lpstr>Рождение флага Российской Федерации</vt:lpstr>
      <vt:lpstr>Флаг России  с 1858 по 1883 годы</vt:lpstr>
      <vt:lpstr>Второе рождение флага</vt:lpstr>
      <vt:lpstr>Что означают три цвета Российского флага?</vt:lpstr>
      <vt:lpstr>Советское знамя</vt:lpstr>
      <vt:lpstr>Третье рождение</vt:lpstr>
    </vt:vector>
  </TitlesOfParts>
  <Company>МОУ ПСОШ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России. История и современность.</dc:title>
  <dc:creator>user</dc:creator>
  <cp:lastModifiedBy>user</cp:lastModifiedBy>
  <cp:revision>39</cp:revision>
  <dcterms:created xsi:type="dcterms:W3CDTF">2010-01-18T11:54:18Z</dcterms:created>
  <dcterms:modified xsi:type="dcterms:W3CDTF">2017-11-29T06:35:01Z</dcterms:modified>
</cp:coreProperties>
</file>