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96" r:id="rId2"/>
    <p:sldId id="298" r:id="rId3"/>
    <p:sldId id="302" r:id="rId4"/>
    <p:sldId id="279" r:id="rId5"/>
    <p:sldId id="280" r:id="rId6"/>
    <p:sldId id="297" r:id="rId7"/>
    <p:sldId id="300" r:id="rId8"/>
    <p:sldId id="290" r:id="rId9"/>
    <p:sldId id="301" r:id="rId10"/>
    <p:sldId id="281" r:id="rId11"/>
    <p:sldId id="303" r:id="rId12"/>
    <p:sldId id="288" r:id="rId13"/>
    <p:sldId id="293" r:id="rId14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vark18@yandex.ru" initials="" lastIdx="1" clrIdx="0">
    <p:extLst>
      <p:ext uri="{19B8F6BF-5375-455C-9EA6-DF929625EA0E}">
        <p15:presenceInfo xmlns:p15="http://schemas.microsoft.com/office/powerpoint/2012/main" userId="19fb6f0435341f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C8F"/>
    <a:srgbClr val="202C8F"/>
    <a:srgbClr val="FCFBF6"/>
    <a:srgbClr val="AAC4E9"/>
    <a:srgbClr val="FDFBF6"/>
    <a:srgbClr val="F5CDCE"/>
    <a:srgbClr val="DF8C8C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09" autoAdjust="0"/>
  </p:normalViewPr>
  <p:slideViewPr>
    <p:cSldViewPr snapToGrid="0" snapToObjects="1">
      <p:cViewPr varScale="1">
        <p:scale>
          <a:sx n="114" d="100"/>
          <a:sy n="114" d="100"/>
        </p:scale>
        <p:origin x="330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vark18@yandex.ru" userId="19fb6f0435341fba" providerId="LiveId" clId="{FE94B573-5127-42D4-87C8-BF9F98A35444}"/>
    <pc:docChg chg="undo redo custSel addSld delSld modSld sldOrd">
      <pc:chgData name="lvark18@yandex.ru" userId="19fb6f0435341fba" providerId="LiveId" clId="{FE94B573-5127-42D4-87C8-BF9F98A35444}" dt="2023-10-30T12:08:29.229" v="2080"/>
      <pc:docMkLst>
        <pc:docMk/>
      </pc:docMkLst>
      <pc:sldChg chg="addSp modSp mod">
        <pc:chgData name="lvark18@yandex.ru" userId="19fb6f0435341fba" providerId="LiveId" clId="{FE94B573-5127-42D4-87C8-BF9F98A35444}" dt="2023-10-24T08:35:06.107" v="103" actId="14100"/>
        <pc:sldMkLst>
          <pc:docMk/>
          <pc:sldMk cId="2131568492" sldId="278"/>
        </pc:sldMkLst>
        <pc:spChg chg="mod">
          <ac:chgData name="lvark18@yandex.ru" userId="19fb6f0435341fba" providerId="LiveId" clId="{FE94B573-5127-42D4-87C8-BF9F98A35444}" dt="2023-10-24T08:35:06.107" v="103" actId="14100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lvark18@yandex.ru" userId="19fb6f0435341fba" providerId="LiveId" clId="{FE94B573-5127-42D4-87C8-BF9F98A35444}" dt="2023-10-24T08:34:22.523" v="99" actId="14100"/>
          <ac:spMkLst>
            <pc:docMk/>
            <pc:sldMk cId="2131568492" sldId="278"/>
            <ac:spMk id="3" creationId="{86C1060B-300F-3CE3-E5AA-D8E29791C960}"/>
          </ac:spMkLst>
        </pc:spChg>
        <pc:picChg chg="add mod">
          <ac:chgData name="lvark18@yandex.ru" userId="19fb6f0435341fba" providerId="LiveId" clId="{FE94B573-5127-42D4-87C8-BF9F98A35444}" dt="2023-10-24T08:20:15.801" v="1" actId="1076"/>
          <ac:picMkLst>
            <pc:docMk/>
            <pc:sldMk cId="2131568492" sldId="278"/>
            <ac:picMk id="4" creationId="{4DFA3730-E42C-3FEA-C8DD-14107D7A2E26}"/>
          </ac:picMkLst>
        </pc:picChg>
        <pc:picChg chg="add mod">
          <ac:chgData name="lvark18@yandex.ru" userId="19fb6f0435341fba" providerId="LiveId" clId="{FE94B573-5127-42D4-87C8-BF9F98A35444}" dt="2023-10-24T08:20:38.465" v="3" actId="1076"/>
          <ac:picMkLst>
            <pc:docMk/>
            <pc:sldMk cId="2131568492" sldId="278"/>
            <ac:picMk id="5" creationId="{B290FE9D-F087-3128-3563-D3532F9FE77F}"/>
          </ac:picMkLst>
        </pc:picChg>
      </pc:sldChg>
      <pc:sldChg chg="modSp mod">
        <pc:chgData name="lvark18@yandex.ru" userId="19fb6f0435341fba" providerId="LiveId" clId="{FE94B573-5127-42D4-87C8-BF9F98A35444}" dt="2023-10-24T09:25:01.456" v="518" actId="20577"/>
        <pc:sldMkLst>
          <pc:docMk/>
          <pc:sldMk cId="3855531800" sldId="279"/>
        </pc:sldMkLst>
        <pc:spChg chg="mod">
          <ac:chgData name="lvark18@yandex.ru" userId="19fb6f0435341fba" providerId="LiveId" clId="{FE94B573-5127-42D4-87C8-BF9F98A35444}" dt="2023-10-24T08:41:35.693" v="121" actId="2711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lvark18@yandex.ru" userId="19fb6f0435341fba" providerId="LiveId" clId="{FE94B573-5127-42D4-87C8-BF9F98A35444}" dt="2023-10-24T09:25:01.456" v="518" actId="20577"/>
          <ac:spMkLst>
            <pc:docMk/>
            <pc:sldMk cId="3855531800" sldId="279"/>
            <ac:spMk id="3" creationId="{4D1F66E5-D2D7-172B-46BA-FEBFE092CC7F}"/>
          </ac:spMkLst>
        </pc:spChg>
      </pc:sldChg>
      <pc:sldChg chg="addSp delSp modSp mod ord modClrScheme chgLayout">
        <pc:chgData name="lvark18@yandex.ru" userId="19fb6f0435341fba" providerId="LiveId" clId="{FE94B573-5127-42D4-87C8-BF9F98A35444}" dt="2023-10-30T08:50:57.871" v="1742" actId="255"/>
        <pc:sldMkLst>
          <pc:docMk/>
          <pc:sldMk cId="979622006" sldId="280"/>
        </pc:sldMkLst>
        <pc:spChg chg="mod ord">
          <ac:chgData name="lvark18@yandex.ru" userId="19fb6f0435341fba" providerId="LiveId" clId="{FE94B573-5127-42D4-87C8-BF9F98A35444}" dt="2023-10-30T08:09:58.374" v="1047" actId="20577"/>
          <ac:spMkLst>
            <pc:docMk/>
            <pc:sldMk cId="979622006" sldId="280"/>
            <ac:spMk id="2" creationId="{4A940BC6-9DA0-FB4D-8879-DC8B3958C07C}"/>
          </ac:spMkLst>
        </pc:spChg>
        <pc:spChg chg="mod ord">
          <ac:chgData name="lvark18@yandex.ru" userId="19fb6f0435341fba" providerId="LiveId" clId="{FE94B573-5127-42D4-87C8-BF9F98A35444}" dt="2023-10-30T08:35:01.949" v="1435" actId="20577"/>
          <ac:spMkLst>
            <pc:docMk/>
            <pc:sldMk cId="979622006" sldId="280"/>
            <ac:spMk id="3" creationId="{1E0B8C4B-3A3C-9FD1-59FB-1666C1F09376}"/>
          </ac:spMkLst>
        </pc:spChg>
        <pc:spChg chg="add del mod ord">
          <ac:chgData name="lvark18@yandex.ru" userId="19fb6f0435341fba" providerId="LiveId" clId="{FE94B573-5127-42D4-87C8-BF9F98A35444}" dt="2023-10-30T08:36:20.784" v="1447" actId="20577"/>
          <ac:spMkLst>
            <pc:docMk/>
            <pc:sldMk cId="979622006" sldId="280"/>
            <ac:spMk id="4" creationId="{7642B646-D7EB-0A81-960F-2B13561EE207}"/>
          </ac:spMkLst>
        </pc:spChg>
        <pc:spChg chg="add mod ord">
          <ac:chgData name="lvark18@yandex.ru" userId="19fb6f0435341fba" providerId="LiveId" clId="{FE94B573-5127-42D4-87C8-BF9F98A35444}" dt="2023-10-30T08:50:57.871" v="1742" actId="255"/>
          <ac:spMkLst>
            <pc:docMk/>
            <pc:sldMk cId="979622006" sldId="280"/>
            <ac:spMk id="5" creationId="{8963BFD7-E405-130C-A4BD-6F1D6F3BFD24}"/>
          </ac:spMkLst>
        </pc:spChg>
        <pc:spChg chg="add del mod ord">
          <ac:chgData name="lvark18@yandex.ru" userId="19fb6f0435341fba" providerId="LiveId" clId="{FE94B573-5127-42D4-87C8-BF9F98A35444}" dt="2023-10-30T08:25:53.125" v="1402" actId="478"/>
          <ac:spMkLst>
            <pc:docMk/>
            <pc:sldMk cId="979622006" sldId="280"/>
            <ac:spMk id="6" creationId="{26D62B71-DC15-7568-1201-BE8F440196A9}"/>
          </ac:spMkLst>
        </pc:spChg>
        <pc:spChg chg="add del mod ord">
          <ac:chgData name="lvark18@yandex.ru" userId="19fb6f0435341fba" providerId="LiveId" clId="{FE94B573-5127-42D4-87C8-BF9F98A35444}" dt="2023-10-30T08:25:01.014" v="1396" actId="478"/>
          <ac:spMkLst>
            <pc:docMk/>
            <pc:sldMk cId="979622006" sldId="280"/>
            <ac:spMk id="7" creationId="{989F4475-4537-C3FA-42C5-BBE849EB731A}"/>
          </ac:spMkLst>
        </pc:spChg>
        <pc:spChg chg="add del mod ord">
          <ac:chgData name="lvark18@yandex.ru" userId="19fb6f0435341fba" providerId="LiveId" clId="{FE94B573-5127-42D4-87C8-BF9F98A35444}" dt="2023-10-30T08:25:44.031" v="1400" actId="478"/>
          <ac:spMkLst>
            <pc:docMk/>
            <pc:sldMk cId="979622006" sldId="280"/>
            <ac:spMk id="8" creationId="{0FA968D5-CA01-4039-60A2-AC650F6C03CD}"/>
          </ac:spMkLst>
        </pc:spChg>
        <pc:spChg chg="add mod ord">
          <ac:chgData name="lvark18@yandex.ru" userId="19fb6f0435341fba" providerId="LiveId" clId="{FE94B573-5127-42D4-87C8-BF9F98A35444}" dt="2023-10-30T08:26:10.188" v="1406" actId="1076"/>
          <ac:spMkLst>
            <pc:docMk/>
            <pc:sldMk cId="979622006" sldId="280"/>
            <ac:spMk id="9" creationId="{1EE55DDD-2DD9-A6D8-4B63-E60DDA79BCD2}"/>
          </ac:spMkLst>
        </pc:spChg>
        <pc:spChg chg="add mod ord">
          <ac:chgData name="lvark18@yandex.ru" userId="19fb6f0435341fba" providerId="LiveId" clId="{FE94B573-5127-42D4-87C8-BF9F98A35444}" dt="2023-10-30T08:26:07.028" v="1405" actId="1076"/>
          <ac:spMkLst>
            <pc:docMk/>
            <pc:sldMk cId="979622006" sldId="280"/>
            <ac:spMk id="10" creationId="{549B02DD-ACDC-35B1-9550-6C230DC92352}"/>
          </ac:spMkLst>
        </pc:spChg>
        <pc:spChg chg="add mod ord">
          <ac:chgData name="lvark18@yandex.ru" userId="19fb6f0435341fba" providerId="LiveId" clId="{FE94B573-5127-42D4-87C8-BF9F98A35444}" dt="2023-10-30T08:26:04.772" v="1404" actId="1076"/>
          <ac:spMkLst>
            <pc:docMk/>
            <pc:sldMk cId="979622006" sldId="280"/>
            <ac:spMk id="11" creationId="{4D6C4936-B568-1F11-6FEB-6ECE591A0198}"/>
          </ac:spMkLst>
        </pc:spChg>
        <pc:spChg chg="add del mod">
          <ac:chgData name="lvark18@yandex.ru" userId="19fb6f0435341fba" providerId="LiveId" clId="{FE94B573-5127-42D4-87C8-BF9F98A35444}" dt="2023-10-30T08:27:26.855" v="1415"/>
          <ac:spMkLst>
            <pc:docMk/>
            <pc:sldMk cId="979622006" sldId="280"/>
            <ac:spMk id="12" creationId="{C707A751-F58C-EE87-4FE3-71E78E87914E}"/>
          </ac:spMkLst>
        </pc:spChg>
        <pc:spChg chg="add del mod">
          <ac:chgData name="lvark18@yandex.ru" userId="19fb6f0435341fba" providerId="LiveId" clId="{FE94B573-5127-42D4-87C8-BF9F98A35444}" dt="2023-10-30T08:27:26.858" v="1417"/>
          <ac:spMkLst>
            <pc:docMk/>
            <pc:sldMk cId="979622006" sldId="280"/>
            <ac:spMk id="13" creationId="{FA35C6A9-3881-E4E2-94A0-C010CFD86949}"/>
          </ac:spMkLst>
        </pc:spChg>
        <pc:spChg chg="mod ord">
          <ac:chgData name="lvark18@yandex.ru" userId="19fb6f0435341fba" providerId="LiveId" clId="{FE94B573-5127-42D4-87C8-BF9F98A35444}" dt="2023-10-30T08:03:36.434" v="1002" actId="700"/>
          <ac:spMkLst>
            <pc:docMk/>
            <pc:sldMk cId="979622006" sldId="280"/>
            <ac:spMk id="14" creationId="{03571BF2-FCCE-E7A0-736D-9168D2BBFF63}"/>
          </ac:spMkLst>
        </pc:spChg>
        <pc:spChg chg="mod ord">
          <ac:chgData name="lvark18@yandex.ru" userId="19fb6f0435341fba" providerId="LiveId" clId="{FE94B573-5127-42D4-87C8-BF9F98A35444}" dt="2023-10-30T08:03:36.434" v="1002" actId="700"/>
          <ac:spMkLst>
            <pc:docMk/>
            <pc:sldMk cId="979622006" sldId="280"/>
            <ac:spMk id="15" creationId="{7FC3FD3F-45EE-74E3-AD64-441303B83EF3}"/>
          </ac:spMkLst>
        </pc:spChg>
      </pc:sldChg>
      <pc:sldChg chg="addSp delSp modSp del mod ord">
        <pc:chgData name="lvark18@yandex.ru" userId="19fb6f0435341fba" providerId="LiveId" clId="{FE94B573-5127-42D4-87C8-BF9F98A35444}" dt="2023-10-24T10:00:08.907" v="970" actId="2696"/>
        <pc:sldMkLst>
          <pc:docMk/>
          <pc:sldMk cId="685681062" sldId="282"/>
        </pc:sldMkLst>
        <pc:spChg chg="mod">
          <ac:chgData name="lvark18@yandex.ru" userId="19fb6f0435341fba" providerId="LiveId" clId="{FE94B573-5127-42D4-87C8-BF9F98A35444}" dt="2023-10-24T09:48:52.579" v="857" actId="122"/>
          <ac:spMkLst>
            <pc:docMk/>
            <pc:sldMk cId="685681062" sldId="282"/>
            <ac:spMk id="2" creationId="{FD5E8954-9BCB-7FD9-A210-38DC54382D45}"/>
          </ac:spMkLst>
        </pc:spChg>
        <pc:spChg chg="mod">
          <ac:chgData name="lvark18@yandex.ru" userId="19fb6f0435341fba" providerId="LiveId" clId="{FE94B573-5127-42D4-87C8-BF9F98A35444}" dt="2023-10-24T09:50:25.355" v="887" actId="20577"/>
          <ac:spMkLst>
            <pc:docMk/>
            <pc:sldMk cId="685681062" sldId="282"/>
            <ac:spMk id="4" creationId="{D2BBD890-6A99-C160-C084-2916E2310718}"/>
          </ac:spMkLst>
        </pc:spChg>
        <pc:spChg chg="del">
          <ac:chgData name="lvark18@yandex.ru" userId="19fb6f0435341fba" providerId="LiveId" clId="{FE94B573-5127-42D4-87C8-BF9F98A35444}" dt="2023-10-24T09:47:05.004" v="836" actId="21"/>
          <ac:spMkLst>
            <pc:docMk/>
            <pc:sldMk cId="685681062" sldId="282"/>
            <ac:spMk id="5" creationId="{EEE736C0-59DE-A4DF-7A05-6F22D48CC0D3}"/>
          </ac:spMkLst>
        </pc:spChg>
        <pc:spChg chg="mod">
          <ac:chgData name="lvark18@yandex.ru" userId="19fb6f0435341fba" providerId="LiveId" clId="{FE94B573-5127-42D4-87C8-BF9F98A35444}" dt="2023-10-24T09:47:15.718" v="837" actId="6549"/>
          <ac:spMkLst>
            <pc:docMk/>
            <pc:sldMk cId="685681062" sldId="282"/>
            <ac:spMk id="6" creationId="{8E016EE4-D06F-BB48-F27D-14F290F0FE86}"/>
          </ac:spMkLst>
        </pc:spChg>
        <pc:spChg chg="add mod">
          <ac:chgData name="lvark18@yandex.ru" userId="19fb6f0435341fba" providerId="LiveId" clId="{FE94B573-5127-42D4-87C8-BF9F98A35444}" dt="2023-10-24T09:51:11.607" v="890" actId="14100"/>
          <ac:spMkLst>
            <pc:docMk/>
            <pc:sldMk cId="685681062" sldId="282"/>
            <ac:spMk id="7" creationId="{504B2D20-236F-BDE2-BFAF-C41C7B0F9EC2}"/>
          </ac:spMkLst>
        </pc:spChg>
        <pc:spChg chg="add mod">
          <ac:chgData name="lvark18@yandex.ru" userId="19fb6f0435341fba" providerId="LiveId" clId="{FE94B573-5127-42D4-87C8-BF9F98A35444}" dt="2023-10-24T09:53:22.986" v="899" actId="20577"/>
          <ac:spMkLst>
            <pc:docMk/>
            <pc:sldMk cId="685681062" sldId="282"/>
            <ac:spMk id="10" creationId="{19DB65BE-D66C-2B5C-9D20-C3B65D0B8010}"/>
          </ac:spMkLst>
        </pc:spChg>
        <pc:spChg chg="mod">
          <ac:chgData name="lvark18@yandex.ru" userId="19fb6f0435341fba" providerId="LiveId" clId="{FE94B573-5127-42D4-87C8-BF9F98A35444}" dt="2023-10-24T09:46:07.663" v="829" actId="20577"/>
          <ac:spMkLst>
            <pc:docMk/>
            <pc:sldMk cId="685681062" sldId="282"/>
            <ac:spMk id="23" creationId="{94FF72B7-0438-3641-5939-75128934B0DF}"/>
          </ac:spMkLst>
        </pc:spChg>
        <pc:picChg chg="add del mod">
          <ac:chgData name="lvark18@yandex.ru" userId="19fb6f0435341fba" providerId="LiveId" clId="{FE94B573-5127-42D4-87C8-BF9F98A35444}" dt="2023-10-24T09:52:39.497" v="894"/>
          <ac:picMkLst>
            <pc:docMk/>
            <pc:sldMk cId="685681062" sldId="282"/>
            <ac:picMk id="8" creationId="{A08ED489-8CC8-03C6-055C-37B0AFFBC6C6}"/>
          </ac:picMkLst>
        </pc:picChg>
      </pc:sldChg>
      <pc:sldChg chg="modSp mod">
        <pc:chgData name="lvark18@yandex.ru" userId="19fb6f0435341fba" providerId="LiveId" clId="{FE94B573-5127-42D4-87C8-BF9F98A35444}" dt="2023-10-30T12:08:29.229" v="2080"/>
        <pc:sldMkLst>
          <pc:docMk/>
          <pc:sldMk cId="2903841477" sldId="283"/>
        </pc:sldMkLst>
        <pc:graphicFrameChg chg="mod">
          <ac:chgData name="lvark18@yandex.ru" userId="19fb6f0435341fba" providerId="LiveId" clId="{FE94B573-5127-42D4-87C8-BF9F98A35444}" dt="2023-10-30T12:08:29.229" v="2080"/>
          <ac:graphicFrameMkLst>
            <pc:docMk/>
            <pc:sldMk cId="2903841477" sldId="283"/>
            <ac:graphicFrameMk id="8" creationId="{57431511-BCCA-CCE7-FBE7-54DFA263FC36}"/>
          </ac:graphicFrameMkLst>
        </pc:graphicFrameChg>
      </pc:sldChg>
      <pc:sldChg chg="addSp delSp modSp mod ord modClrScheme chgLayout">
        <pc:chgData name="lvark18@yandex.ru" userId="19fb6f0435341fba" providerId="LiveId" clId="{FE94B573-5127-42D4-87C8-BF9F98A35444}" dt="2023-10-30T12:05:19.821" v="2076" actId="14100"/>
        <pc:sldMkLst>
          <pc:docMk/>
          <pc:sldMk cId="2886474736" sldId="284"/>
        </pc:sldMkLst>
        <pc:spChg chg="mod ord">
          <ac:chgData name="lvark18@yandex.ru" userId="19fb6f0435341fba" providerId="LiveId" clId="{FE94B573-5127-42D4-87C8-BF9F98A35444}" dt="2023-10-30T11:54:08.126" v="2061" actId="14100"/>
          <ac:spMkLst>
            <pc:docMk/>
            <pc:sldMk cId="2886474736" sldId="284"/>
            <ac:spMk id="2" creationId="{884B311B-3177-0658-3585-6639F26A9BF6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3" creationId="{DE3C82F2-CBF8-0C87-C195-5C167993C377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4" creationId="{4109A9E4-E492-9E2E-2EBC-C8FB046E81E8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5" creationId="{DED8BF87-E519-DBD1-3124-1197B5B33F09}"/>
          </ac:spMkLst>
        </pc:spChg>
        <pc:spChg chg="mod ord">
          <ac:chgData name="lvark18@yandex.ru" userId="19fb6f0435341fba" providerId="LiveId" clId="{FE94B573-5127-42D4-87C8-BF9F98A35444}" dt="2023-10-30T11:52:52.223" v="2049" actId="14100"/>
          <ac:spMkLst>
            <pc:docMk/>
            <pc:sldMk cId="2886474736" sldId="284"/>
            <ac:spMk id="7" creationId="{3A122237-B06F-5E42-B051-D7859FC21D7D}"/>
          </ac:spMkLst>
        </pc:spChg>
        <pc:spChg chg="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8" creationId="{AECF22D2-2B16-C40D-AA90-609B5CD08B3D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9" creationId="{E803238A-2648-A48B-AE0A-9DD391848516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10" creationId="{9EFB9513-0443-82FE-88FC-699AFF513444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11" creationId="{8290B66B-40C6-22B3-9756-00A24E28C557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12" creationId="{8FF47FCD-E18A-D975-6492-E6A1535DCB99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13" creationId="{251C711E-9AA1-E228-CE04-5EFE1EB5ED84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14" creationId="{A5F2DC05-9F65-F603-8313-3E9FA4004206}"/>
          </ac:spMkLst>
        </pc:spChg>
        <pc:spChg chg="add del mod ord">
          <ac:chgData name="lvark18@yandex.ru" userId="19fb6f0435341fba" providerId="LiveId" clId="{FE94B573-5127-42D4-87C8-BF9F98A35444}" dt="2023-10-30T11:51:54.350" v="2043" actId="700"/>
          <ac:spMkLst>
            <pc:docMk/>
            <pc:sldMk cId="2886474736" sldId="284"/>
            <ac:spMk id="15" creationId="{8E76F55F-7F7F-451E-BA94-1CBA7569E705}"/>
          </ac:spMkLst>
        </pc:spChg>
        <pc:graphicFrameChg chg="mod ord modGraphic">
          <ac:chgData name="lvark18@yandex.ru" userId="19fb6f0435341fba" providerId="LiveId" clId="{FE94B573-5127-42D4-87C8-BF9F98A35444}" dt="2023-10-30T12:05:19.821" v="2076" actId="14100"/>
          <ac:graphicFrameMkLst>
            <pc:docMk/>
            <pc:sldMk cId="2886474736" sldId="284"/>
            <ac:graphicFrameMk id="6" creationId="{705AB9BF-07E9-9DED-DB8B-F644759C8FDC}"/>
          </ac:graphicFrameMkLst>
        </pc:graphicFrameChg>
      </pc:sldChg>
      <pc:sldChg chg="addSp delSp modSp mod ord">
        <pc:chgData name="lvark18@yandex.ru" userId="19fb6f0435341fba" providerId="LiveId" clId="{FE94B573-5127-42D4-87C8-BF9F98A35444}" dt="2023-10-30T09:54:25.421" v="2023" actId="14100"/>
        <pc:sldMkLst>
          <pc:docMk/>
          <pc:sldMk cId="3170280394" sldId="290"/>
        </pc:sldMkLst>
        <pc:spChg chg="mod">
          <ac:chgData name="lvark18@yandex.ru" userId="19fb6f0435341fba" providerId="LiveId" clId="{FE94B573-5127-42D4-87C8-BF9F98A35444}" dt="2023-10-30T09:49:26.711" v="1998" actId="14100"/>
          <ac:spMkLst>
            <pc:docMk/>
            <pc:sldMk cId="3170280394" sldId="290"/>
            <ac:spMk id="2" creationId="{86B309B0-6209-D3D0-9D5E-308B9F6E7303}"/>
          </ac:spMkLst>
        </pc:spChg>
        <pc:spChg chg="mod">
          <ac:chgData name="lvark18@yandex.ru" userId="19fb6f0435341fba" providerId="LiveId" clId="{FE94B573-5127-42D4-87C8-BF9F98A35444}" dt="2023-10-30T09:50:37.310" v="2006" actId="14100"/>
          <ac:spMkLst>
            <pc:docMk/>
            <pc:sldMk cId="3170280394" sldId="290"/>
            <ac:spMk id="11" creationId="{A2C39DD0-CD86-2929-7808-58D17FC2C0A6}"/>
          </ac:spMkLst>
        </pc:spChg>
        <pc:spChg chg="del mod">
          <ac:chgData name="lvark18@yandex.ru" userId="19fb6f0435341fba" providerId="LiveId" clId="{FE94B573-5127-42D4-87C8-BF9F98A35444}" dt="2023-10-30T09:51:12.858" v="2010"/>
          <ac:spMkLst>
            <pc:docMk/>
            <pc:sldMk cId="3170280394" sldId="290"/>
            <ac:spMk id="12" creationId="{CE3C1BFF-2275-1E7D-0604-E6F5CFEC01F6}"/>
          </ac:spMkLst>
        </pc:spChg>
        <pc:spChg chg="mod">
          <ac:chgData name="lvark18@yandex.ru" userId="19fb6f0435341fba" providerId="LiveId" clId="{FE94B573-5127-42D4-87C8-BF9F98A35444}" dt="2023-10-30T09:53:53.165" v="2021" actId="14100"/>
          <ac:spMkLst>
            <pc:docMk/>
            <pc:sldMk cId="3170280394" sldId="290"/>
            <ac:spMk id="13" creationId="{F618F075-837C-1005-19D6-8DC90759CD53}"/>
          </ac:spMkLst>
        </pc:spChg>
        <pc:spChg chg="del mod">
          <ac:chgData name="lvark18@yandex.ru" userId="19fb6f0435341fba" providerId="LiveId" clId="{FE94B573-5127-42D4-87C8-BF9F98A35444}" dt="2023-10-30T09:53:28.541" v="2017"/>
          <ac:spMkLst>
            <pc:docMk/>
            <pc:sldMk cId="3170280394" sldId="290"/>
            <ac:spMk id="14" creationId="{DD1D0BF9-FCAA-67DA-79AB-E6E7E6D2B6A1}"/>
          </ac:spMkLst>
        </pc:spChg>
        <pc:picChg chg="add mod">
          <ac:chgData name="lvark18@yandex.ru" userId="19fb6f0435341fba" providerId="LiveId" clId="{FE94B573-5127-42D4-87C8-BF9F98A35444}" dt="2023-10-30T09:51:12.858" v="2010"/>
          <ac:picMkLst>
            <pc:docMk/>
            <pc:sldMk cId="3170280394" sldId="290"/>
            <ac:picMk id="3" creationId="{BDF3C226-1F83-94C5-1380-5A8E87FB6F0A}"/>
          </ac:picMkLst>
        </pc:picChg>
        <pc:picChg chg="add mod">
          <ac:chgData name="lvark18@yandex.ru" userId="19fb6f0435341fba" providerId="LiveId" clId="{FE94B573-5127-42D4-87C8-BF9F98A35444}" dt="2023-10-30T09:54:25.421" v="2023" actId="14100"/>
          <ac:picMkLst>
            <pc:docMk/>
            <pc:sldMk cId="3170280394" sldId="290"/>
            <ac:picMk id="4" creationId="{AF6EAD77-2E7A-7E9C-D28D-B2155977BFF0}"/>
          </ac:picMkLst>
        </pc:picChg>
      </pc:sldChg>
      <pc:sldChg chg="addSp delSp modSp mod ord modClrScheme chgLayout">
        <pc:chgData name="lvark18@yandex.ru" userId="19fb6f0435341fba" providerId="LiveId" clId="{FE94B573-5127-42D4-87C8-BF9F98A35444}" dt="2023-10-30T10:24:05.447" v="2038" actId="14100"/>
        <pc:sldMkLst>
          <pc:docMk/>
          <pc:sldMk cId="94818171" sldId="292"/>
        </pc:sldMkLst>
        <pc:spChg chg="mod ord">
          <ac:chgData name="lvark18@yandex.ru" userId="19fb6f0435341fba" providerId="LiveId" clId="{FE94B573-5127-42D4-87C8-BF9F98A35444}" dt="2023-10-30T10:24:05.447" v="2038" actId="14100"/>
          <ac:spMkLst>
            <pc:docMk/>
            <pc:sldMk cId="94818171" sldId="292"/>
            <ac:spMk id="2" creationId="{B83F7D2E-080D-DBDD-73C4-3C38A2B77908}"/>
          </ac:spMkLst>
        </pc:spChg>
        <pc:spChg chg="add del mod ord">
          <ac:chgData name="lvark18@yandex.ru" userId="19fb6f0435341fba" providerId="LiveId" clId="{FE94B573-5127-42D4-87C8-BF9F98A35444}" dt="2023-10-30T10:21:13.599" v="2024" actId="700"/>
          <ac:spMkLst>
            <pc:docMk/>
            <pc:sldMk cId="94818171" sldId="292"/>
            <ac:spMk id="3" creationId="{2BE8FDE3-DBA4-6A04-C75D-E56FE92EF368}"/>
          </ac:spMkLst>
        </pc:spChg>
        <pc:spChg chg="mod ord">
          <ac:chgData name="lvark18@yandex.ru" userId="19fb6f0435341fba" providerId="LiveId" clId="{FE94B573-5127-42D4-87C8-BF9F98A35444}" dt="2023-10-30T10:23:34.199" v="2033" actId="14100"/>
          <ac:spMkLst>
            <pc:docMk/>
            <pc:sldMk cId="94818171" sldId="292"/>
            <ac:spMk id="4" creationId="{D5BA2433-990B-A170-369A-3DF4A9B33BFA}"/>
          </ac:spMkLst>
        </pc:spChg>
        <pc:spChg chg="mod ord">
          <ac:chgData name="lvark18@yandex.ru" userId="19fb6f0435341fba" providerId="LiveId" clId="{FE94B573-5127-42D4-87C8-BF9F98A35444}" dt="2023-10-30T10:22:45.456" v="2029" actId="700"/>
          <ac:spMkLst>
            <pc:docMk/>
            <pc:sldMk cId="94818171" sldId="292"/>
            <ac:spMk id="5" creationId="{BF7F20BE-640F-EFAB-3A43-2AA146DB42BF}"/>
          </ac:spMkLst>
        </pc:spChg>
        <pc:spChg chg="add del mod ord">
          <ac:chgData name="lvark18@yandex.ru" userId="19fb6f0435341fba" providerId="LiveId" clId="{FE94B573-5127-42D4-87C8-BF9F98A35444}" dt="2023-10-30T10:22:45.456" v="2029" actId="700"/>
          <ac:spMkLst>
            <pc:docMk/>
            <pc:sldMk cId="94818171" sldId="292"/>
            <ac:spMk id="7" creationId="{323BAB9A-448F-3BA5-5A94-F7E299445301}"/>
          </ac:spMkLst>
        </pc:spChg>
        <pc:spChg chg="add del mod ord">
          <ac:chgData name="lvark18@yandex.ru" userId="19fb6f0435341fba" providerId="LiveId" clId="{FE94B573-5127-42D4-87C8-BF9F98A35444}" dt="2023-10-30T10:22:45.456" v="2029" actId="700"/>
          <ac:spMkLst>
            <pc:docMk/>
            <pc:sldMk cId="94818171" sldId="292"/>
            <ac:spMk id="8" creationId="{A8B4C621-E2D0-7C54-67C8-634094508D6B}"/>
          </ac:spMkLst>
        </pc:spChg>
        <pc:spChg chg="add del mod ord">
          <ac:chgData name="lvark18@yandex.ru" userId="19fb6f0435341fba" providerId="LiveId" clId="{FE94B573-5127-42D4-87C8-BF9F98A35444}" dt="2023-10-30T10:22:45.456" v="2029" actId="700"/>
          <ac:spMkLst>
            <pc:docMk/>
            <pc:sldMk cId="94818171" sldId="292"/>
            <ac:spMk id="9" creationId="{167BAE31-1364-ECF3-EA94-BCEA5995F48E}"/>
          </ac:spMkLst>
        </pc:spChg>
        <pc:spChg chg="add del mod ord">
          <ac:chgData name="lvark18@yandex.ru" userId="19fb6f0435341fba" providerId="LiveId" clId="{FE94B573-5127-42D4-87C8-BF9F98A35444}" dt="2023-10-30T10:22:45.456" v="2029" actId="700"/>
          <ac:spMkLst>
            <pc:docMk/>
            <pc:sldMk cId="94818171" sldId="292"/>
            <ac:spMk id="10" creationId="{5FC5CAA0-A0E2-9AAC-0E44-2BC91EE4229E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1" creationId="{52B93C9F-40EF-C46E-4F7C-93F981536ED3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2" creationId="{14667EF2-491A-68A9-D207-7E656CB44D44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3" creationId="{1BB0FF97-D748-7F97-5720-E89456BB5F04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4" creationId="{390ABBE8-B810-D77B-356C-B22AE8F38B5A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5" creationId="{9583DB8F-6F56-1B2F-F3B3-985752F4B844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6" creationId="{FE2BD76C-21D7-E2C0-341F-F08C25CBAABB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7" creationId="{94256DAC-4B86-A1C6-6CE0-8C1873735CA5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8" creationId="{DAC18D36-6DC0-B56F-B606-9F6C228E072D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19" creationId="{E4DED20F-BC87-DBA6-168D-6BF085F5EF69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20" creationId="{95EC0C25-F0FD-2AA2-DA54-C643428DA016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21" creationId="{46E50073-8E21-CEED-4E26-6E0FB32B6AA8}"/>
          </ac:spMkLst>
        </pc:spChg>
        <pc:spChg chg="add del mod ord">
          <ac:chgData name="lvark18@yandex.ru" userId="19fb6f0435341fba" providerId="LiveId" clId="{FE94B573-5127-42D4-87C8-BF9F98A35444}" dt="2023-10-30T10:22:44.161" v="2028" actId="700"/>
          <ac:spMkLst>
            <pc:docMk/>
            <pc:sldMk cId="94818171" sldId="292"/>
            <ac:spMk id="22" creationId="{5D3A574B-B4AE-364D-0351-EC796EF9AEA0}"/>
          </ac:spMkLst>
        </pc:spChg>
        <pc:picChg chg="add del mod">
          <ac:chgData name="lvark18@yandex.ru" userId="19fb6f0435341fba" providerId="LiveId" clId="{FE94B573-5127-42D4-87C8-BF9F98A35444}" dt="2023-10-30T09:20:19.407" v="1987"/>
          <ac:picMkLst>
            <pc:docMk/>
            <pc:sldMk cId="94818171" sldId="292"/>
            <ac:picMk id="6" creationId="{4EF6FE81-4E48-0947-E634-317F397B6BC8}"/>
          </ac:picMkLst>
        </pc:picChg>
      </pc:sldChg>
      <pc:sldChg chg="new del">
        <pc:chgData name="lvark18@yandex.ru" userId="19fb6f0435341fba" providerId="LiveId" clId="{FE94B573-5127-42D4-87C8-BF9F98A35444}" dt="2023-10-24T09:54:59.218" v="904" actId="2696"/>
        <pc:sldMkLst>
          <pc:docMk/>
          <pc:sldMk cId="373301401" sldId="294"/>
        </pc:sldMkLst>
      </pc:sldChg>
      <pc:sldChg chg="new del">
        <pc:chgData name="lvark18@yandex.ru" userId="19fb6f0435341fba" providerId="LiveId" clId="{FE94B573-5127-42D4-87C8-BF9F98A35444}" dt="2023-10-24T09:54:16.951" v="901" actId="680"/>
        <pc:sldMkLst>
          <pc:docMk/>
          <pc:sldMk cId="4005060849" sldId="294"/>
        </pc:sldMkLst>
      </pc:sldChg>
      <pc:sldChg chg="modSp new del mod ord">
        <pc:chgData name="lvark18@yandex.ru" userId="19fb6f0435341fba" providerId="LiveId" clId="{FE94B573-5127-42D4-87C8-BF9F98A35444}" dt="2023-10-24T10:04:18.689" v="1001" actId="2696"/>
        <pc:sldMkLst>
          <pc:docMk/>
          <pc:sldMk cId="3975389734" sldId="295"/>
        </pc:sldMkLst>
        <pc:spChg chg="mod">
          <ac:chgData name="lvark18@yandex.ru" userId="19fb6f0435341fba" providerId="LiveId" clId="{FE94B573-5127-42D4-87C8-BF9F98A35444}" dt="2023-10-24T09:56:42.597" v="914" actId="14100"/>
          <ac:spMkLst>
            <pc:docMk/>
            <pc:sldMk cId="3975389734" sldId="295"/>
            <ac:spMk id="2" creationId="{3664111C-4FB7-E2C8-6266-B50128CC2D80}"/>
          </ac:spMkLst>
        </pc:spChg>
        <pc:spChg chg="mod">
          <ac:chgData name="lvark18@yandex.ru" userId="19fb6f0435341fba" providerId="LiveId" clId="{FE94B573-5127-42D4-87C8-BF9F98A35444}" dt="2023-10-24T09:59:39.091" v="969" actId="14100"/>
          <ac:spMkLst>
            <pc:docMk/>
            <pc:sldMk cId="3975389734" sldId="295"/>
            <ac:spMk id="3" creationId="{B4911373-E665-C8B1-28AD-191540F0D2D6}"/>
          </ac:spMkLst>
        </pc:spChg>
      </pc:sldChg>
      <pc:sldChg chg="new ord">
        <pc:chgData name="lvark18@yandex.ru" userId="19fb6f0435341fba" providerId="LiveId" clId="{FE94B573-5127-42D4-87C8-BF9F98A35444}" dt="2023-10-30T08:52:45.192" v="1744"/>
        <pc:sldMkLst>
          <pc:docMk/>
          <pc:sldMk cId="1476936228" sldId="296"/>
        </pc:sldMkLst>
      </pc:sldChg>
      <pc:sldChg chg="modSp new mod">
        <pc:chgData name="lvark18@yandex.ru" userId="19fb6f0435341fba" providerId="LiveId" clId="{FE94B573-5127-42D4-87C8-BF9F98A35444}" dt="2023-10-30T09:05:55.607" v="1827" actId="113"/>
        <pc:sldMkLst>
          <pc:docMk/>
          <pc:sldMk cId="1304794207" sldId="297"/>
        </pc:sldMkLst>
        <pc:spChg chg="mod">
          <ac:chgData name="lvark18@yandex.ru" userId="19fb6f0435341fba" providerId="LiveId" clId="{FE94B573-5127-42D4-87C8-BF9F98A35444}" dt="2023-10-30T08:54:25.831" v="1816" actId="14100"/>
          <ac:spMkLst>
            <pc:docMk/>
            <pc:sldMk cId="1304794207" sldId="297"/>
            <ac:spMk id="2" creationId="{C483E013-9ADC-7C3E-6575-BE2412B45DDE}"/>
          </ac:spMkLst>
        </pc:spChg>
        <pc:spChg chg="mod">
          <ac:chgData name="lvark18@yandex.ru" userId="19fb6f0435341fba" providerId="LiveId" clId="{FE94B573-5127-42D4-87C8-BF9F98A35444}" dt="2023-10-30T09:05:55.607" v="1827" actId="113"/>
          <ac:spMkLst>
            <pc:docMk/>
            <pc:sldMk cId="1304794207" sldId="297"/>
            <ac:spMk id="3" creationId="{A1B7CEA7-71C9-2D6F-34AC-BCD8A674E32B}"/>
          </ac:spMkLst>
        </pc:spChg>
        <pc:spChg chg="mod">
          <ac:chgData name="lvark18@yandex.ru" userId="19fb6f0435341fba" providerId="LiveId" clId="{FE94B573-5127-42D4-87C8-BF9F98A35444}" dt="2023-10-24T10:01:50.226" v="986" actId="14100"/>
          <ac:spMkLst>
            <pc:docMk/>
            <pc:sldMk cId="1304794207" sldId="297"/>
            <ac:spMk id="4" creationId="{B0997691-9746-E45D-946E-3D525DF41C03}"/>
          </ac:spMkLst>
        </pc:spChg>
      </pc:sldChg>
      <pc:sldChg chg="new">
        <pc:chgData name="lvark18@yandex.ru" userId="19fb6f0435341fba" providerId="LiveId" clId="{FE94B573-5127-42D4-87C8-BF9F98A35444}" dt="2023-10-24T10:00:39.804" v="972" actId="680"/>
        <pc:sldMkLst>
          <pc:docMk/>
          <pc:sldMk cId="1650032430" sldId="298"/>
        </pc:sldMkLst>
      </pc:sldChg>
    </pc:docChg>
  </pc:docChgLst>
  <pc:docChgLst>
    <pc:chgData name="lvark18@yandex.ru" userId="19fb6f0435341fba" providerId="LiveId" clId="{02B8B7EA-802F-4F6F-B301-495738BECA27}"/>
    <pc:docChg chg="undo custSel modSld">
      <pc:chgData name="lvark18@yandex.ru" userId="19fb6f0435341fba" providerId="LiveId" clId="{02B8B7EA-802F-4F6F-B301-495738BECA27}" dt="2023-11-01T13:06:30.468" v="638" actId="20577"/>
      <pc:docMkLst>
        <pc:docMk/>
      </pc:docMkLst>
      <pc:sldChg chg="modSp mod">
        <pc:chgData name="lvark18@yandex.ru" userId="19fb6f0435341fba" providerId="LiveId" clId="{02B8B7EA-802F-4F6F-B301-495738BECA27}" dt="2023-11-01T12:33:36.160" v="581" actId="20577"/>
        <pc:sldMkLst>
          <pc:docMk/>
          <pc:sldMk cId="2952923800" sldId="281"/>
        </pc:sldMkLst>
        <pc:spChg chg="mod">
          <ac:chgData name="lvark18@yandex.ru" userId="19fb6f0435341fba" providerId="LiveId" clId="{02B8B7EA-802F-4F6F-B301-495738BECA27}" dt="2023-11-01T12:33:36.160" v="581" actId="20577"/>
          <ac:spMkLst>
            <pc:docMk/>
            <pc:sldMk cId="2952923800" sldId="281"/>
            <ac:spMk id="3" creationId="{A2E339BF-E6D7-DD0E-AF02-6813852EE723}"/>
          </ac:spMkLst>
        </pc:spChg>
      </pc:sldChg>
      <pc:sldChg chg="modSp mod">
        <pc:chgData name="lvark18@yandex.ru" userId="19fb6f0435341fba" providerId="LiveId" clId="{02B8B7EA-802F-4F6F-B301-495738BECA27}" dt="2023-11-01T13:06:30.468" v="638" actId="20577"/>
        <pc:sldMkLst>
          <pc:docMk/>
          <pc:sldMk cId="1600494506" sldId="288"/>
        </pc:sldMkLst>
        <pc:spChg chg="mod">
          <ac:chgData name="lvark18@yandex.ru" userId="19fb6f0435341fba" providerId="LiveId" clId="{02B8B7EA-802F-4F6F-B301-495738BECA27}" dt="2023-11-01T12:38:45.957" v="587" actId="113"/>
          <ac:spMkLst>
            <pc:docMk/>
            <pc:sldMk cId="1600494506" sldId="288"/>
            <ac:spMk id="8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13:03:41.564" v="623" actId="20577"/>
          <ac:spMkLst>
            <pc:docMk/>
            <pc:sldMk cId="1600494506" sldId="288"/>
            <ac:spMk id="10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13:06:30.468" v="638" actId="20577"/>
          <ac:spMkLst>
            <pc:docMk/>
            <pc:sldMk cId="1600494506" sldId="288"/>
            <ac:spMk id="12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12:46:14.517" v="608" actId="20577"/>
          <ac:spMkLst>
            <pc:docMk/>
            <pc:sldMk cId="1600494506" sldId="288"/>
            <ac:spMk id="15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12:47:04.818" v="614"/>
          <ac:spMkLst>
            <pc:docMk/>
            <pc:sldMk cId="1600494506" sldId="288"/>
            <ac:spMk id="18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08:22:46.258" v="530" actId="113"/>
          <ac:spMkLst>
            <pc:docMk/>
            <pc:sldMk cId="1600494506" sldId="288"/>
            <ac:spMk id="23" creationId="{9D48D07F-2D5B-F0D5-4005-197607C4F197}"/>
          </ac:spMkLst>
        </pc:spChg>
        <pc:spChg chg="mod">
          <ac:chgData name="lvark18@yandex.ru" userId="19fb6f0435341fba" providerId="LiveId" clId="{02B8B7EA-802F-4F6F-B301-495738BECA27}" dt="2023-11-01T09:31:15.476" v="535" actId="20577"/>
          <ac:spMkLst>
            <pc:docMk/>
            <pc:sldMk cId="1600494506" sldId="288"/>
            <ac:spMk id="25" creationId="{BCE9DA14-62AB-A857-6387-1F5D330B3F36}"/>
          </ac:spMkLst>
        </pc:spChg>
        <pc:spChg chg="mod">
          <ac:chgData name="lvark18@yandex.ru" userId="19fb6f0435341fba" providerId="LiveId" clId="{02B8B7EA-802F-4F6F-B301-495738BECA27}" dt="2023-11-01T12:36:36.195" v="583" actId="113"/>
          <ac:spMkLst>
            <pc:docMk/>
            <pc:sldMk cId="1600494506" sldId="288"/>
            <ac:spMk id="27" creationId="{A0DA38E3-68A2-4FF9-022B-BA0DF832B1DB}"/>
          </ac:spMkLst>
        </pc:spChg>
      </pc:sldChg>
      <pc:sldChg chg="addSp delSp modSp mod modClrScheme chgLayout">
        <pc:chgData name="lvark18@yandex.ru" userId="19fb6f0435341fba" providerId="LiveId" clId="{02B8B7EA-802F-4F6F-B301-495738BECA27}" dt="2023-11-01T09:41:39.847" v="561" actId="20577"/>
        <pc:sldMkLst>
          <pc:docMk/>
          <pc:sldMk cId="1003962426" sldId="293"/>
        </pc:sldMkLst>
        <pc:spChg chg="mod ord">
          <ac:chgData name="lvark18@yandex.ru" userId="19fb6f0435341fba" providerId="LiveId" clId="{02B8B7EA-802F-4F6F-B301-495738BECA27}" dt="2023-11-01T09:41:30.726" v="559" actId="14100"/>
          <ac:spMkLst>
            <pc:docMk/>
            <pc:sldMk cId="1003962426" sldId="293"/>
            <ac:spMk id="2" creationId="{800AB426-5B7C-607E-D413-5D2C9495CC0A}"/>
          </ac:spMkLst>
        </pc:spChg>
        <pc:spChg chg="mod ord">
          <ac:chgData name="lvark18@yandex.ru" userId="19fb6f0435341fba" providerId="LiveId" clId="{02B8B7EA-802F-4F6F-B301-495738BECA27}" dt="2023-11-01T09:41:39.847" v="561" actId="20577"/>
          <ac:spMkLst>
            <pc:docMk/>
            <pc:sldMk cId="1003962426" sldId="293"/>
            <ac:spMk id="3" creationId="{B787DFD8-D262-D485-B1F2-817C5A0928C5}"/>
          </ac:spMkLst>
        </pc:spChg>
        <pc:spChg chg="add del mod ord">
          <ac:chgData name="lvark18@yandex.ru" userId="19fb6f0435341fba" providerId="LiveId" clId="{02B8B7EA-802F-4F6F-B301-495738BECA27}" dt="2023-11-01T09:37:54.722" v="537" actId="700"/>
          <ac:spMkLst>
            <pc:docMk/>
            <pc:sldMk cId="1003962426" sldId="293"/>
            <ac:spMk id="4" creationId="{100BFDE2-43E9-074F-9ACB-070927333743}"/>
          </ac:spMkLst>
        </pc:spChg>
        <pc:spChg chg="add del mod ord">
          <ac:chgData name="lvark18@yandex.ru" userId="19fb6f0435341fba" providerId="LiveId" clId="{02B8B7EA-802F-4F6F-B301-495738BECA27}" dt="2023-11-01T09:37:54.722" v="537" actId="700"/>
          <ac:spMkLst>
            <pc:docMk/>
            <pc:sldMk cId="1003962426" sldId="293"/>
            <ac:spMk id="5" creationId="{874FBE20-9618-5538-6F98-88A90960152F}"/>
          </ac:spMkLst>
        </pc:spChg>
      </pc:sldChg>
      <pc:sldChg chg="addSp modSp mod">
        <pc:chgData name="lvark18@yandex.ru" userId="19fb6f0435341fba" providerId="LiveId" clId="{02B8B7EA-802F-4F6F-B301-495738BECA27}" dt="2023-11-01T12:30:11.930" v="566" actId="255"/>
        <pc:sldMkLst>
          <pc:docMk/>
          <pc:sldMk cId="1650032430" sldId="298"/>
        </pc:sldMkLst>
        <pc:spChg chg="mod">
          <ac:chgData name="lvark18@yandex.ru" userId="19fb6f0435341fba" providerId="LiveId" clId="{02B8B7EA-802F-4F6F-B301-495738BECA27}" dt="2023-11-01T05:22:25.162" v="2" actId="255"/>
          <ac:spMkLst>
            <pc:docMk/>
            <pc:sldMk cId="1650032430" sldId="298"/>
            <ac:spMk id="2" creationId="{1B68E167-C957-F0B2-A7BB-7B1C554CBE4B}"/>
          </ac:spMkLst>
        </pc:spChg>
        <pc:spChg chg="mod">
          <ac:chgData name="lvark18@yandex.ru" userId="19fb6f0435341fba" providerId="LiveId" clId="{02B8B7EA-802F-4F6F-B301-495738BECA27}" dt="2023-11-01T12:29:56.339" v="565" actId="255"/>
          <ac:spMkLst>
            <pc:docMk/>
            <pc:sldMk cId="1650032430" sldId="298"/>
            <ac:spMk id="3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12:30:11.930" v="566" actId="255"/>
          <ac:spMkLst>
            <pc:docMk/>
            <pc:sldMk cId="1650032430" sldId="298"/>
            <ac:spMk id="4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11:27:07.296" v="564" actId="20577"/>
          <ac:spMkLst>
            <pc:docMk/>
            <pc:sldMk cId="1650032430" sldId="298"/>
            <ac:spMk id="6" creationId="{2B894798-3B0F-7E42-DA48-2D3E1FE73929}"/>
          </ac:spMkLst>
        </pc:spChg>
        <pc:spChg chg="mod">
          <ac:chgData name="lvark18@yandex.ru" userId="19fb6f0435341fba" providerId="LiveId" clId="{02B8B7EA-802F-4F6F-B301-495738BECA27}" dt="2023-11-01T05:30:49.306" v="468" actId="14100"/>
          <ac:spMkLst>
            <pc:docMk/>
            <pc:sldMk cId="1650032430" sldId="298"/>
            <ac:spMk id="32" creationId="{00000000-0000-0000-0000-000000000000}"/>
          </ac:spMkLst>
        </pc:spChg>
        <pc:picChg chg="add mod">
          <ac:chgData name="lvark18@yandex.ru" userId="19fb6f0435341fba" providerId="LiveId" clId="{02B8B7EA-802F-4F6F-B301-495738BECA27}" dt="2023-11-01T05:23:39.542" v="6" actId="14100"/>
          <ac:picMkLst>
            <pc:docMk/>
            <pc:sldMk cId="1650032430" sldId="298"/>
            <ac:picMk id="7" creationId="{E42D093E-38C8-1E2D-B4AC-EC9832F8C0B6}"/>
          </ac:picMkLst>
        </pc:picChg>
      </pc:sldChg>
      <pc:sldChg chg="modSp mod modClrScheme chgLayout">
        <pc:chgData name="lvark18@yandex.ru" userId="19fb6f0435341fba" providerId="LiveId" clId="{02B8B7EA-802F-4F6F-B301-495738BECA27}" dt="2023-11-01T12:32:21.876" v="575" actId="14100"/>
        <pc:sldMkLst>
          <pc:docMk/>
          <pc:sldMk cId="847775155" sldId="301"/>
        </pc:sldMkLst>
        <pc:spChg chg="mod ord">
          <ac:chgData name="lvark18@yandex.ru" userId="19fb6f0435341fba" providerId="LiveId" clId="{02B8B7EA-802F-4F6F-B301-495738BECA27}" dt="2023-11-01T12:32:05.884" v="571" actId="14100"/>
          <ac:spMkLst>
            <pc:docMk/>
            <pc:sldMk cId="847775155" sldId="301"/>
            <ac:spMk id="2" creationId="{884B311B-3177-0658-3585-6639F26A9BF6}"/>
          </ac:spMkLst>
        </pc:spChg>
        <pc:spChg chg="mod ord">
          <ac:chgData name="lvark18@yandex.ru" userId="19fb6f0435341fba" providerId="LiveId" clId="{02B8B7EA-802F-4F6F-B301-495738BECA27}" dt="2023-11-01T12:32:21.876" v="575" actId="14100"/>
          <ac:spMkLst>
            <pc:docMk/>
            <pc:sldMk cId="847775155" sldId="301"/>
            <ac:spMk id="7" creationId="{3A122237-B06F-5E42-B051-D7859FC21D7D}"/>
          </ac:spMkLst>
        </pc:spChg>
        <pc:spChg chg="mod ord">
          <ac:chgData name="lvark18@yandex.ru" userId="19fb6f0435341fba" providerId="LiveId" clId="{02B8B7EA-802F-4F6F-B301-495738BECA27}" dt="2023-11-01T12:31:41.136" v="567" actId="700"/>
          <ac:spMkLst>
            <pc:docMk/>
            <pc:sldMk cId="847775155" sldId="301"/>
            <ac:spMk id="8" creationId="{AECF22D2-2B16-C40D-AA90-609B5CD08B3D}"/>
          </ac:spMkLst>
        </pc:spChg>
        <pc:spChg chg="mod">
          <ac:chgData name="lvark18@yandex.ru" userId="19fb6f0435341fba" providerId="LiveId" clId="{02B8B7EA-802F-4F6F-B301-495738BECA27}" dt="2023-11-01T05:32:44.297" v="478" actId="14100"/>
          <ac:spMkLst>
            <pc:docMk/>
            <pc:sldMk cId="847775155" sldId="301"/>
            <ac:spMk id="14" creationId="{3A122237-B06F-5E42-B051-D7859FC21D7D}"/>
          </ac:spMkLst>
        </pc:spChg>
      </pc:sldChg>
      <pc:sldChg chg="modSp mod">
        <pc:chgData name="lvark18@yandex.ru" userId="19fb6f0435341fba" providerId="LiveId" clId="{02B8B7EA-802F-4F6F-B301-495738BECA27}" dt="2023-11-01T05:31:55.772" v="475" actId="20577"/>
        <pc:sldMkLst>
          <pc:docMk/>
          <pc:sldMk cId="4181574870" sldId="302"/>
        </pc:sldMkLst>
        <pc:spChg chg="mod">
          <ac:chgData name="lvark18@yandex.ru" userId="19fb6f0435341fba" providerId="LiveId" clId="{02B8B7EA-802F-4F6F-B301-495738BECA27}" dt="2023-11-01T05:31:27.209" v="470" actId="20577"/>
          <ac:spMkLst>
            <pc:docMk/>
            <pc:sldMk cId="4181574870" sldId="302"/>
            <ac:spMk id="14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05:31:55.772" v="475" actId="20577"/>
          <ac:spMkLst>
            <pc:docMk/>
            <pc:sldMk cId="4181574870" sldId="302"/>
            <ac:spMk id="15" creationId="{00000000-0000-0000-0000-000000000000}"/>
          </ac:spMkLst>
        </pc:spChg>
      </pc:sldChg>
      <pc:sldChg chg="addSp delSp modSp mod">
        <pc:chgData name="lvark18@yandex.ru" userId="19fb6f0435341fba" providerId="LiveId" clId="{02B8B7EA-802F-4F6F-B301-495738BECA27}" dt="2023-11-01T08:22:02.360" v="526" actId="14100"/>
        <pc:sldMkLst>
          <pc:docMk/>
          <pc:sldMk cId="3132924903" sldId="303"/>
        </pc:sldMkLst>
        <pc:spChg chg="mod">
          <ac:chgData name="lvark18@yandex.ru" userId="19fb6f0435341fba" providerId="LiveId" clId="{02B8B7EA-802F-4F6F-B301-495738BECA27}" dt="2023-11-01T08:20:08.913" v="517" actId="14100"/>
          <ac:spMkLst>
            <pc:docMk/>
            <pc:sldMk cId="3132924903" sldId="303"/>
            <ac:spMk id="2" creationId="{00000000-0000-0000-0000-000000000000}"/>
          </ac:spMkLst>
        </pc:spChg>
        <pc:spChg chg="mod">
          <ac:chgData name="lvark18@yandex.ru" userId="19fb6f0435341fba" providerId="LiveId" clId="{02B8B7EA-802F-4F6F-B301-495738BECA27}" dt="2023-11-01T08:22:02.360" v="526" actId="14100"/>
          <ac:spMkLst>
            <pc:docMk/>
            <pc:sldMk cId="3132924903" sldId="303"/>
            <ac:spMk id="3" creationId="{00000000-0000-0000-0000-000000000000}"/>
          </ac:spMkLst>
        </pc:spChg>
        <pc:graphicFrameChg chg="add del mod">
          <ac:chgData name="lvark18@yandex.ru" userId="19fb6f0435341fba" providerId="LiveId" clId="{02B8B7EA-802F-4F6F-B301-495738BECA27}" dt="2023-11-01T08:17:24.781" v="499"/>
          <ac:graphicFrameMkLst>
            <pc:docMk/>
            <pc:sldMk cId="3132924903" sldId="303"/>
            <ac:graphicFrameMk id="4" creationId="{66762581-5732-5265-56D4-DE29CEC3E74B}"/>
          </ac:graphicFrameMkLst>
        </pc:graphicFrameChg>
      </pc:sldChg>
    </pc:docChg>
  </pc:docChgLst>
  <pc:docChgLst>
    <pc:chgData name="lvark18@yandex.ru" userId="19fb6f0435341fba" providerId="LiveId" clId="{ED857C97-22CD-4290-8C60-0ECB7CFA2936}"/>
    <pc:docChg chg="undo custSel addSld delSld modSld sldOrd">
      <pc:chgData name="lvark18@yandex.ru" userId="19fb6f0435341fba" providerId="LiveId" clId="{ED857C97-22CD-4290-8C60-0ECB7CFA2936}" dt="2023-10-31T12:29:05.210" v="1070" actId="14100"/>
      <pc:docMkLst>
        <pc:docMk/>
      </pc:docMkLst>
      <pc:sldChg chg="delSp modSp mod">
        <pc:chgData name="lvark18@yandex.ru" userId="19fb6f0435341fba" providerId="LiveId" clId="{ED857C97-22CD-4290-8C60-0ECB7CFA2936}" dt="2023-10-31T11:30:58.651" v="889" actId="14100"/>
        <pc:sldMkLst>
          <pc:docMk/>
          <pc:sldMk cId="979622006" sldId="280"/>
        </pc:sldMkLst>
        <pc:spChg chg="mod">
          <ac:chgData name="lvark18@yandex.ru" userId="19fb6f0435341fba" providerId="LiveId" clId="{ED857C97-22CD-4290-8C60-0ECB7CFA2936}" dt="2023-10-31T11:28:55.604" v="875" actId="14100"/>
          <ac:spMkLst>
            <pc:docMk/>
            <pc:sldMk cId="979622006" sldId="280"/>
            <ac:spMk id="2" creationId="{4A940BC6-9DA0-FB4D-8879-DC8B3958C07C}"/>
          </ac:spMkLst>
        </pc:spChg>
        <pc:spChg chg="mod">
          <ac:chgData name="lvark18@yandex.ru" userId="19fb6f0435341fba" providerId="LiveId" clId="{ED857C97-22CD-4290-8C60-0ECB7CFA2936}" dt="2023-10-31T11:30:01.227" v="880" actId="14100"/>
          <ac:spMkLst>
            <pc:docMk/>
            <pc:sldMk cId="979622006" sldId="280"/>
            <ac:spMk id="3" creationId="{1E0B8C4B-3A3C-9FD1-59FB-1666C1F09376}"/>
          </ac:spMkLst>
        </pc:spChg>
        <pc:spChg chg="mod">
          <ac:chgData name="lvark18@yandex.ru" userId="19fb6f0435341fba" providerId="LiveId" clId="{ED857C97-22CD-4290-8C60-0ECB7CFA2936}" dt="2023-10-31T11:30:27.036" v="884" actId="14100"/>
          <ac:spMkLst>
            <pc:docMk/>
            <pc:sldMk cId="979622006" sldId="280"/>
            <ac:spMk id="4" creationId="{7642B646-D7EB-0A81-960F-2B13561EE207}"/>
          </ac:spMkLst>
        </pc:spChg>
        <pc:spChg chg="mod">
          <ac:chgData name="lvark18@yandex.ru" userId="19fb6f0435341fba" providerId="LiveId" clId="{ED857C97-22CD-4290-8C60-0ECB7CFA2936}" dt="2023-10-31T11:30:58.651" v="889" actId="14100"/>
          <ac:spMkLst>
            <pc:docMk/>
            <pc:sldMk cId="979622006" sldId="280"/>
            <ac:spMk id="5" creationId="{8963BFD7-E405-130C-A4BD-6F1D6F3BFD24}"/>
          </ac:spMkLst>
        </pc:spChg>
        <pc:spChg chg="mod">
          <ac:chgData name="lvark18@yandex.ru" userId="19fb6f0435341fba" providerId="LiveId" clId="{ED857C97-22CD-4290-8C60-0ECB7CFA2936}" dt="2023-10-31T11:29:46.676" v="878" actId="1076"/>
          <ac:spMkLst>
            <pc:docMk/>
            <pc:sldMk cId="979622006" sldId="280"/>
            <ac:spMk id="9" creationId="{1EE55DDD-2DD9-A6D8-4B63-E60DDA79BCD2}"/>
          </ac:spMkLst>
        </pc:spChg>
        <pc:spChg chg="mod">
          <ac:chgData name="lvark18@yandex.ru" userId="19fb6f0435341fba" providerId="LiveId" clId="{ED857C97-22CD-4290-8C60-0ECB7CFA2936}" dt="2023-10-31T11:30:45.611" v="887" actId="14100"/>
          <ac:spMkLst>
            <pc:docMk/>
            <pc:sldMk cId="979622006" sldId="280"/>
            <ac:spMk id="10" creationId="{549B02DD-ACDC-35B1-9550-6C230DC92352}"/>
          </ac:spMkLst>
        </pc:spChg>
        <pc:spChg chg="mod">
          <ac:chgData name="lvark18@yandex.ru" userId="19fb6f0435341fba" providerId="LiveId" clId="{ED857C97-22CD-4290-8C60-0ECB7CFA2936}" dt="2023-10-31T11:30:14.652" v="882" actId="14100"/>
          <ac:spMkLst>
            <pc:docMk/>
            <pc:sldMk cId="979622006" sldId="280"/>
            <ac:spMk id="11" creationId="{4D6C4936-B568-1F11-6FEB-6ECE591A0198}"/>
          </ac:spMkLst>
        </pc:spChg>
        <pc:spChg chg="del">
          <ac:chgData name="lvark18@yandex.ru" userId="19fb6f0435341fba" providerId="LiveId" clId="{ED857C97-22CD-4290-8C60-0ECB7CFA2936}" dt="2023-10-31T11:28:48.633" v="873" actId="21"/>
          <ac:spMkLst>
            <pc:docMk/>
            <pc:sldMk cId="979622006" sldId="280"/>
            <ac:spMk id="14" creationId="{03571BF2-FCCE-E7A0-736D-9168D2BBFF63}"/>
          </ac:spMkLst>
        </pc:spChg>
      </pc:sldChg>
      <pc:sldChg chg="modSp mod ord">
        <pc:chgData name="lvark18@yandex.ru" userId="19fb6f0435341fba" providerId="LiveId" clId="{ED857C97-22CD-4290-8C60-0ECB7CFA2936}" dt="2023-10-31T09:45:21.383" v="678" actId="14100"/>
        <pc:sldMkLst>
          <pc:docMk/>
          <pc:sldMk cId="2952923800" sldId="281"/>
        </pc:sldMkLst>
        <pc:spChg chg="mod">
          <ac:chgData name="lvark18@yandex.ru" userId="19fb6f0435341fba" providerId="LiveId" clId="{ED857C97-22CD-4290-8C60-0ECB7CFA2936}" dt="2023-10-31T09:45:21.383" v="678" actId="14100"/>
          <ac:spMkLst>
            <pc:docMk/>
            <pc:sldMk cId="2952923800" sldId="281"/>
            <ac:spMk id="2" creationId="{D53B219B-7E3A-7E84-6386-37313F0CFB09}"/>
          </ac:spMkLst>
        </pc:spChg>
        <pc:spChg chg="mod">
          <ac:chgData name="lvark18@yandex.ru" userId="19fb6f0435341fba" providerId="LiveId" clId="{ED857C97-22CD-4290-8C60-0ECB7CFA2936}" dt="2023-10-31T09:45:03.632" v="676" actId="14100"/>
          <ac:spMkLst>
            <pc:docMk/>
            <pc:sldMk cId="2952923800" sldId="281"/>
            <ac:spMk id="3" creationId="{A2E339BF-E6D7-DD0E-AF02-6813852EE723}"/>
          </ac:spMkLst>
        </pc:spChg>
      </pc:sldChg>
      <pc:sldChg chg="del">
        <pc:chgData name="lvark18@yandex.ru" userId="19fb6f0435341fba" providerId="LiveId" clId="{ED857C97-22CD-4290-8C60-0ECB7CFA2936}" dt="2023-10-31T09:45:41.388" v="680" actId="2696"/>
        <pc:sldMkLst>
          <pc:docMk/>
          <pc:sldMk cId="2903841477" sldId="283"/>
        </pc:sldMkLst>
      </pc:sldChg>
      <pc:sldChg chg="del">
        <pc:chgData name="lvark18@yandex.ru" userId="19fb6f0435341fba" providerId="LiveId" clId="{ED857C97-22CD-4290-8C60-0ECB7CFA2936}" dt="2023-10-31T09:45:35.158" v="679" actId="2696"/>
        <pc:sldMkLst>
          <pc:docMk/>
          <pc:sldMk cId="2886474736" sldId="284"/>
        </pc:sldMkLst>
      </pc:sldChg>
      <pc:sldChg chg="del">
        <pc:chgData name="lvark18@yandex.ru" userId="19fb6f0435341fba" providerId="LiveId" clId="{ED857C97-22CD-4290-8C60-0ECB7CFA2936}" dt="2023-10-31T09:46:34.093" v="681" actId="2696"/>
        <pc:sldMkLst>
          <pc:docMk/>
          <pc:sldMk cId="2011930182" sldId="285"/>
        </pc:sldMkLst>
      </pc:sldChg>
      <pc:sldChg chg="add del">
        <pc:chgData name="lvark18@yandex.ru" userId="19fb6f0435341fba" providerId="LiveId" clId="{ED857C97-22CD-4290-8C60-0ECB7CFA2936}" dt="2023-10-31T09:48:33.556" v="705" actId="2696"/>
        <pc:sldMkLst>
          <pc:docMk/>
          <pc:sldMk cId="2452269796" sldId="287"/>
        </pc:sldMkLst>
      </pc:sldChg>
      <pc:sldChg chg="delSp modSp mod ord">
        <pc:chgData name="lvark18@yandex.ru" userId="19fb6f0435341fba" providerId="LiveId" clId="{ED857C97-22CD-4290-8C60-0ECB7CFA2936}" dt="2023-10-31T09:51:25.643" v="868" actId="21"/>
        <pc:sldMkLst>
          <pc:docMk/>
          <pc:sldMk cId="1600494506" sldId="288"/>
        </pc:sldMkLst>
        <pc:spChg chg="mod">
          <ac:chgData name="lvark18@yandex.ru" userId="19fb6f0435341fba" providerId="LiveId" clId="{ED857C97-22CD-4290-8C60-0ECB7CFA2936}" dt="2023-10-31T09:51:03.469" v="865" actId="14100"/>
          <ac:spMkLst>
            <pc:docMk/>
            <pc:sldMk cId="1600494506" sldId="288"/>
            <ac:spMk id="7" creationId="{330A5BFC-C134-C072-C14D-9E51A94C8E7E}"/>
          </ac:spMkLst>
        </pc:spChg>
        <pc:spChg chg="del mod">
          <ac:chgData name="lvark18@yandex.ru" userId="19fb6f0435341fba" providerId="LiveId" clId="{ED857C97-22CD-4290-8C60-0ECB7CFA2936}" dt="2023-10-31T09:51:25.643" v="868" actId="21"/>
          <ac:spMkLst>
            <pc:docMk/>
            <pc:sldMk cId="1600494506" sldId="288"/>
            <ac:spMk id="373" creationId="{EC015AD8-FC03-181D-1A34-AD00F66C42C2}"/>
          </ac:spMkLst>
        </pc:spChg>
      </pc:sldChg>
      <pc:sldChg chg="addSp modSp mod modClrScheme chgLayout">
        <pc:chgData name="lvark18@yandex.ru" userId="19fb6f0435341fba" providerId="LiveId" clId="{ED857C97-22CD-4290-8C60-0ECB7CFA2936}" dt="2023-10-31T11:20:22.574" v="870" actId="700"/>
        <pc:sldMkLst>
          <pc:docMk/>
          <pc:sldMk cId="2502887943" sldId="289"/>
        </pc:sldMkLst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2" creationId="{F44DA45D-72F0-B2E3-5E61-CD696B8BCCEA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3" creationId="{D9A0FAE0-F5F7-C4D0-C650-A541DB88CD65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4" creationId="{3FE85146-BDFE-761A-4711-F250D6649EB3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5" creationId="{C05413C9-BAC5-EADC-C09D-D71B58101CEF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6" creationId="{10C29ADB-0020-3870-B5EB-948AE72B1B66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7" creationId="{330A5BFC-C134-C072-C14D-9E51A94C8E7E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8" creationId="{77AE77D6-8117-1F04-5647-75DF394DB511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9" creationId="{4DC9EBA5-74A2-453E-691C-D9E1B4590E1F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0" creationId="{859A171D-EAF1-1C29-1DEE-F63F5060C20E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1" creationId="{7CF7805E-E382-492E-906C-AF14449659A2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2" creationId="{B144E145-A0A9-EDA1-98FA-E4F216470333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3" creationId="{18C49BD3-57DF-FFD7-76B9-759CDABDAA2B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4" creationId="{92519354-C67C-26A3-AACD-103451D1A3A5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5" creationId="{7E66719B-5034-F4D5-DD05-0B91D5958DA7}"/>
          </ac:spMkLst>
        </pc:spChg>
        <pc:spChg chg="add 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6" creationId="{086EB716-8C4E-C860-915E-758E8476AD72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24" creationId="{A3BF8E55-B2B9-104D-F277-08902534735D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25" creationId="{BCE9DA14-62AB-A857-6387-1F5D330B3F36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26" creationId="{710CB940-D45B-59F1-06E5-9CC94100EF05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27" creationId="{A0DA38E3-68A2-4FF9-022B-BA0DF832B1DB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28" creationId="{B72BD1AE-7290-BA6E-18FB-8181C0D13E7C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56" creationId="{42027341-30B3-44DB-373E-60B96EBF2043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57" creationId="{49B99446-8DB8-EAE8-ADEB-8E02F160B106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58" creationId="{4F1381C5-2C37-6542-2CC4-2EBF6B0C41D4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59" creationId="{9348E88D-CFB1-4BF1-41EC-723BBD602AF2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60" creationId="{E1B218F5-E615-C534-C7FC-E55781596535}"/>
          </ac:spMkLst>
        </pc:spChg>
        <pc:spChg chg="mod ord">
          <ac:chgData name="lvark18@yandex.ru" userId="19fb6f0435341fba" providerId="LiveId" clId="{ED857C97-22CD-4290-8C60-0ECB7CFA2936}" dt="2023-10-31T11:20:22.574" v="870" actId="700"/>
          <ac:spMkLst>
            <pc:docMk/>
            <pc:sldMk cId="2502887943" sldId="289"/>
            <ac:spMk id="175" creationId="{1DECFA06-D307-B47D-DA95-31161374AD30}"/>
          </ac:spMkLst>
        </pc:spChg>
      </pc:sldChg>
      <pc:sldChg chg="modSp mod">
        <pc:chgData name="lvark18@yandex.ru" userId="19fb6f0435341fba" providerId="LiveId" clId="{ED857C97-22CD-4290-8C60-0ECB7CFA2936}" dt="2023-10-31T06:24:37.681" v="5" actId="20577"/>
        <pc:sldMkLst>
          <pc:docMk/>
          <pc:sldMk cId="3170280394" sldId="290"/>
        </pc:sldMkLst>
        <pc:graphicFrameChg chg="modGraphic">
          <ac:chgData name="lvark18@yandex.ru" userId="19fb6f0435341fba" providerId="LiveId" clId="{ED857C97-22CD-4290-8C60-0ECB7CFA2936}" dt="2023-10-31T06:24:37.681" v="5" actId="20577"/>
          <ac:graphicFrameMkLst>
            <pc:docMk/>
            <pc:sldMk cId="3170280394" sldId="290"/>
            <ac:graphicFrameMk id="15" creationId="{00000000-0000-0000-0000-000000000000}"/>
          </ac:graphicFrameMkLst>
        </pc:graphicFrameChg>
      </pc:sldChg>
      <pc:sldChg chg="modSp mod">
        <pc:chgData name="lvark18@yandex.ru" userId="19fb6f0435341fba" providerId="LiveId" clId="{ED857C97-22CD-4290-8C60-0ECB7CFA2936}" dt="2023-10-31T06:22:57.644" v="0" actId="2711"/>
        <pc:sldMkLst>
          <pc:docMk/>
          <pc:sldMk cId="94818171" sldId="292"/>
        </pc:sldMkLst>
        <pc:graphicFrameChg chg="modGraphic">
          <ac:chgData name="lvark18@yandex.ru" userId="19fb6f0435341fba" providerId="LiveId" clId="{ED857C97-22CD-4290-8C60-0ECB7CFA2936}" dt="2023-10-31T06:22:57.644" v="0" actId="2711"/>
          <ac:graphicFrameMkLst>
            <pc:docMk/>
            <pc:sldMk cId="94818171" sldId="292"/>
            <ac:graphicFrameMk id="13" creationId="{00000000-0000-0000-0000-000000000000}"/>
          </ac:graphicFrameMkLst>
        </pc:graphicFrameChg>
      </pc:sldChg>
      <pc:sldChg chg="modSp mod">
        <pc:chgData name="lvark18@yandex.ru" userId="19fb6f0435341fba" providerId="LiveId" clId="{ED857C97-22CD-4290-8C60-0ECB7CFA2936}" dt="2023-10-31T09:19:15.448" v="429" actId="20577"/>
        <pc:sldMkLst>
          <pc:docMk/>
          <pc:sldMk cId="1476936228" sldId="296"/>
        </pc:sldMkLst>
        <pc:spChg chg="mod">
          <ac:chgData name="lvark18@yandex.ru" userId="19fb6f0435341fba" providerId="LiveId" clId="{ED857C97-22CD-4290-8C60-0ECB7CFA2936}" dt="2023-10-31T09:19:15.448" v="429" actId="20577"/>
          <ac:spMkLst>
            <pc:docMk/>
            <pc:sldMk cId="1476936228" sldId="296"/>
            <ac:spMk id="11" creationId="{00000000-0000-0000-0000-000000000000}"/>
          </ac:spMkLst>
        </pc:spChg>
      </pc:sldChg>
      <pc:sldChg chg="addSp delSp modSp mod ord modClrScheme addCm delCm chgLayout">
        <pc:chgData name="lvark18@yandex.ru" userId="19fb6f0435341fba" providerId="LiveId" clId="{ED857C97-22CD-4290-8C60-0ECB7CFA2936}" dt="2023-10-31T12:29:05.210" v="1070" actId="14100"/>
        <pc:sldMkLst>
          <pc:docMk/>
          <pc:sldMk cId="1650032430" sldId="298"/>
        </pc:sldMkLst>
        <pc:spChg chg="mod ord">
          <ac:chgData name="lvark18@yandex.ru" userId="19fb6f0435341fba" providerId="LiveId" clId="{ED857C97-22CD-4290-8C60-0ECB7CFA2936}" dt="2023-10-31T12:01:06.622" v="987" actId="14100"/>
          <ac:spMkLst>
            <pc:docMk/>
            <pc:sldMk cId="1650032430" sldId="298"/>
            <ac:spMk id="2" creationId="{1B68E167-C957-F0B2-A7BB-7B1C554CBE4B}"/>
          </ac:spMkLst>
        </pc:spChg>
        <pc:spChg chg="del mod ord">
          <ac:chgData name="lvark18@yandex.ru" userId="19fb6f0435341fba" providerId="LiveId" clId="{ED857C97-22CD-4290-8C60-0ECB7CFA2936}" dt="2023-10-31T11:51:01.155" v="949" actId="700"/>
          <ac:spMkLst>
            <pc:docMk/>
            <pc:sldMk cId="1650032430" sldId="298"/>
            <ac:spMk id="3" creationId="{6437B121-54E3-D84F-B60B-068AEB2EC16C}"/>
          </ac:spMkLst>
        </pc:spChg>
        <pc:spChg chg="del">
          <ac:chgData name="lvark18@yandex.ru" userId="19fb6f0435341fba" providerId="LiveId" clId="{ED857C97-22CD-4290-8C60-0ECB7CFA2936}" dt="2023-10-31T11:41:55.690" v="890" actId="21"/>
          <ac:spMkLst>
            <pc:docMk/>
            <pc:sldMk cId="1650032430" sldId="298"/>
            <ac:spMk id="4" creationId="{B23E0F97-94BF-3911-60AF-9CF3DA290648}"/>
          </ac:spMkLst>
        </pc:spChg>
        <pc:spChg chg="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5" creationId="{94DE4369-C99C-A0F3-F28B-AE358EBD7E21}"/>
          </ac:spMkLst>
        </pc:spChg>
        <pc:spChg chg="add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6" creationId="{2B894798-3B0F-7E42-DA48-2D3E1FE73929}"/>
          </ac:spMkLst>
        </pc:spChg>
        <pc:spChg chg="add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7" creationId="{28800509-E5B8-F9D0-FD4F-D3140BA923BB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8" creationId="{069E4379-029C-EF37-08D6-C9573443F2D2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9" creationId="{7B6F51F9-AE0C-9688-64FD-E292CB0E5109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10" creationId="{97813B7D-4B32-C5D5-18C6-8FDFCC0E17B0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11" creationId="{F73BECCB-E3AD-F9E5-3295-40C92DDC7C78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12" creationId="{80F76E56-84E9-ACD4-B7BF-8164A387735E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13" creationId="{DC19647B-9698-641B-200B-1BE5B7FCCE9C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14" creationId="{4EDC2D53-0167-0661-CCEA-E503C74CC020}"/>
          </ac:spMkLst>
        </pc:spChg>
        <pc:spChg chg="add del mod ord">
          <ac:chgData name="lvark18@yandex.ru" userId="19fb6f0435341fba" providerId="LiveId" clId="{ED857C97-22CD-4290-8C60-0ECB7CFA2936}" dt="2023-10-31T11:52:01.730" v="979" actId="700"/>
          <ac:spMkLst>
            <pc:docMk/>
            <pc:sldMk cId="1650032430" sldId="298"/>
            <ac:spMk id="15" creationId="{EADC6E60-6E4B-F218-0936-2DF8711A93DB}"/>
          </ac:spMkLst>
        </pc:spChg>
        <pc:spChg chg="add del mod ord">
          <ac:chgData name="lvark18@yandex.ru" userId="19fb6f0435341fba" providerId="LiveId" clId="{ED857C97-22CD-4290-8C60-0ECB7CFA2936}" dt="2023-10-31T11:52:46.662" v="980" actId="700"/>
          <ac:spMkLst>
            <pc:docMk/>
            <pc:sldMk cId="1650032430" sldId="298"/>
            <ac:spMk id="16" creationId="{99A62A5C-7DC9-F1EB-BBF3-23E101FE4691}"/>
          </ac:spMkLst>
        </pc:spChg>
        <pc:spChg chg="add del mod ord">
          <ac:chgData name="lvark18@yandex.ru" userId="19fb6f0435341fba" providerId="LiveId" clId="{ED857C97-22CD-4290-8C60-0ECB7CFA2936}" dt="2023-10-31T11:52:46.662" v="980" actId="700"/>
          <ac:spMkLst>
            <pc:docMk/>
            <pc:sldMk cId="1650032430" sldId="298"/>
            <ac:spMk id="17" creationId="{1B52499B-0B9D-2794-9BC0-6032896981C9}"/>
          </ac:spMkLst>
        </pc:spChg>
        <pc:spChg chg="add del mod ord">
          <ac:chgData name="lvark18@yandex.ru" userId="19fb6f0435341fba" providerId="LiveId" clId="{ED857C97-22CD-4290-8C60-0ECB7CFA2936}" dt="2023-10-31T11:52:46.662" v="980" actId="700"/>
          <ac:spMkLst>
            <pc:docMk/>
            <pc:sldMk cId="1650032430" sldId="298"/>
            <ac:spMk id="18" creationId="{2FC69CB1-A149-DA78-96B7-8DE43F4B053B}"/>
          </ac:spMkLst>
        </pc:spChg>
        <pc:spChg chg="add del mod ord">
          <ac:chgData name="lvark18@yandex.ru" userId="19fb6f0435341fba" providerId="LiveId" clId="{ED857C97-22CD-4290-8C60-0ECB7CFA2936}" dt="2023-10-31T11:52:46.662" v="980" actId="700"/>
          <ac:spMkLst>
            <pc:docMk/>
            <pc:sldMk cId="1650032430" sldId="298"/>
            <ac:spMk id="19" creationId="{70C3DD00-C412-7A8D-4861-A37102CF6B46}"/>
          </ac:spMkLst>
        </pc:spChg>
        <pc:spChg chg="add del mod ord">
          <ac:chgData name="lvark18@yandex.ru" userId="19fb6f0435341fba" providerId="LiveId" clId="{ED857C97-22CD-4290-8C60-0ECB7CFA2936}" dt="2023-10-31T11:52:46.662" v="980" actId="700"/>
          <ac:spMkLst>
            <pc:docMk/>
            <pc:sldMk cId="1650032430" sldId="298"/>
            <ac:spMk id="20" creationId="{A1818881-83B7-A237-52A0-409059E4647F}"/>
          </ac:spMkLst>
        </pc:spChg>
        <pc:spChg chg="add del mod ord">
          <ac:chgData name="lvark18@yandex.ru" userId="19fb6f0435341fba" providerId="LiveId" clId="{ED857C97-22CD-4290-8C60-0ECB7CFA2936}" dt="2023-10-31T11:52:46.662" v="980" actId="700"/>
          <ac:spMkLst>
            <pc:docMk/>
            <pc:sldMk cId="1650032430" sldId="298"/>
            <ac:spMk id="21" creationId="{C6AF59CD-D6F7-8B92-FE2B-A984749AAF38}"/>
          </ac:spMkLst>
        </pc:spChg>
        <pc:spChg chg="add del mod ord">
          <ac:chgData name="lvark18@yandex.ru" userId="19fb6f0435341fba" providerId="LiveId" clId="{ED857C97-22CD-4290-8C60-0ECB7CFA2936}" dt="2023-10-31T11:52:46.662" v="980" actId="700"/>
          <ac:spMkLst>
            <pc:docMk/>
            <pc:sldMk cId="1650032430" sldId="298"/>
            <ac:spMk id="22" creationId="{8C71F052-392C-89C5-DFAD-156CBCA4D9BD}"/>
          </ac:spMkLst>
        </pc:spChg>
        <pc:spChg chg="add del mod ord">
          <ac:chgData name="lvark18@yandex.ru" userId="19fb6f0435341fba" providerId="LiveId" clId="{ED857C97-22CD-4290-8C60-0ECB7CFA2936}" dt="2023-10-31T11:53:00.756" v="982" actId="700"/>
          <ac:spMkLst>
            <pc:docMk/>
            <pc:sldMk cId="1650032430" sldId="298"/>
            <ac:spMk id="23" creationId="{4E70299C-5151-6594-829B-8476CA2B3D73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24" creationId="{A96D3ECE-D673-4D51-7E48-DFEF07E860D4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25" creationId="{8E59FFF4-8E6C-62FE-CA56-11013AB3483A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26" creationId="{974089DD-B2A8-9F22-F175-FAFDD428DF23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27" creationId="{A3868249-4034-34FD-37E2-53CA3AA643C2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28" creationId="{A156AEB2-CB39-46F1-FD41-BFA99EC231F5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29" creationId="{28D387F2-0834-BF72-AA07-ECB1CC957AEC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0" creationId="{1E9F8CE5-5369-B6A6-3B84-B5066A0611F4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1" creationId="{C6D1C481-A224-D9F4-D9FD-830BB4EE6183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2" creationId="{42B4F39C-4911-B731-023B-90FBCF41873D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3" creationId="{14971244-B7D8-13A1-0E09-CD790807FFC7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4" creationId="{46025D35-8AEE-34A4-F51B-FE06CD869380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5" creationId="{643E4E4C-F049-05A9-7E9E-32104B82380C}"/>
          </ac:spMkLst>
        </pc:spChg>
        <pc:spChg chg="add del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6" creationId="{858FD22F-C45F-9680-23C0-6A27308CBD15}"/>
          </ac:spMkLst>
        </pc:spChg>
        <pc:spChg chg="add mod ord">
          <ac:chgData name="lvark18@yandex.ru" userId="19fb6f0435341fba" providerId="LiveId" clId="{ED857C97-22CD-4290-8C60-0ECB7CFA2936}" dt="2023-10-31T12:11:10.639" v="1040" actId="20577"/>
          <ac:spMkLst>
            <pc:docMk/>
            <pc:sldMk cId="1650032430" sldId="298"/>
            <ac:spMk id="37" creationId="{37E3D30D-C1AF-0A82-2CE6-606981157417}"/>
          </ac:spMkLst>
        </pc:spChg>
        <pc:spChg chg="add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8" creationId="{2BA0A57D-5F58-AB11-CF5D-051E561E1714}"/>
          </ac:spMkLst>
        </pc:spChg>
        <pc:spChg chg="add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39" creationId="{8D1B5652-D683-FCD2-DCB9-3951783867D9}"/>
          </ac:spMkLst>
        </pc:spChg>
        <pc:spChg chg="add mod ord">
          <ac:chgData name="lvark18@yandex.ru" userId="19fb6f0435341fba" providerId="LiveId" clId="{ED857C97-22CD-4290-8C60-0ECB7CFA2936}" dt="2023-10-31T12:00:56.076" v="985" actId="700"/>
          <ac:spMkLst>
            <pc:docMk/>
            <pc:sldMk cId="1650032430" sldId="298"/>
            <ac:spMk id="40" creationId="{DC482C10-BF2D-9CC1-9542-A1006BF74D45}"/>
          </ac:spMkLst>
        </pc:spChg>
        <pc:spChg chg="add del mod ord">
          <ac:chgData name="lvark18@yandex.ru" userId="19fb6f0435341fba" providerId="LiveId" clId="{ED857C97-22CD-4290-8C60-0ECB7CFA2936}" dt="2023-10-31T12:16:37.632" v="1050" actId="14100"/>
          <ac:spMkLst>
            <pc:docMk/>
            <pc:sldMk cId="1650032430" sldId="298"/>
            <ac:spMk id="41" creationId="{154D3F48-D2D1-E721-EE67-04FD777C0ADB}"/>
          </ac:spMkLst>
        </pc:spChg>
        <pc:spChg chg="add mod ord">
          <ac:chgData name="lvark18@yandex.ru" userId="19fb6f0435341fba" providerId="LiveId" clId="{ED857C97-22CD-4290-8C60-0ECB7CFA2936}" dt="2023-10-31T12:18:08.455" v="1068" actId="14100"/>
          <ac:spMkLst>
            <pc:docMk/>
            <pc:sldMk cId="1650032430" sldId="298"/>
            <ac:spMk id="42" creationId="{B590F92F-70A4-FB97-088B-48D449A33870}"/>
          </ac:spMkLst>
        </pc:spChg>
        <pc:spChg chg="add mod ord">
          <ac:chgData name="lvark18@yandex.ru" userId="19fb6f0435341fba" providerId="LiveId" clId="{ED857C97-22CD-4290-8C60-0ECB7CFA2936}" dt="2023-10-31T12:17:49.815" v="1062" actId="14100"/>
          <ac:spMkLst>
            <pc:docMk/>
            <pc:sldMk cId="1650032430" sldId="298"/>
            <ac:spMk id="43" creationId="{7826B96B-84E3-1B26-BEB7-2B661AFC850D}"/>
          </ac:spMkLst>
        </pc:spChg>
        <pc:spChg chg="add del mod">
          <ac:chgData name="lvark18@yandex.ru" userId="19fb6f0435341fba" providerId="LiveId" clId="{ED857C97-22CD-4290-8C60-0ECB7CFA2936}" dt="2023-10-31T12:04:24.835" v="1007" actId="22"/>
          <ac:spMkLst>
            <pc:docMk/>
            <pc:sldMk cId="1650032430" sldId="298"/>
            <ac:spMk id="45" creationId="{8A970740-0835-3F0E-02A1-0690633D3F94}"/>
          </ac:spMkLst>
        </pc:spChg>
        <pc:picChg chg="add mod">
          <ac:chgData name="lvark18@yandex.ru" userId="19fb6f0435341fba" providerId="LiveId" clId="{ED857C97-22CD-4290-8C60-0ECB7CFA2936}" dt="2023-10-31T12:16:48.007" v="1051" actId="1076"/>
          <ac:picMkLst>
            <pc:docMk/>
            <pc:sldMk cId="1650032430" sldId="298"/>
            <ac:picMk id="46" creationId="{DD998B78-79BD-8349-35FD-E467DAF4DFC6}"/>
          </ac:picMkLst>
        </pc:picChg>
        <pc:picChg chg="add mod">
          <ac:chgData name="lvark18@yandex.ru" userId="19fb6f0435341fba" providerId="LiveId" clId="{ED857C97-22CD-4290-8C60-0ECB7CFA2936}" dt="2023-10-31T12:29:05.210" v="1070" actId="14100"/>
          <ac:picMkLst>
            <pc:docMk/>
            <pc:sldMk cId="1650032430" sldId="298"/>
            <ac:picMk id="47" creationId="{17F6DB6B-80A1-34DE-2F59-FE101D9397F9}"/>
          </ac:picMkLst>
        </pc:picChg>
      </pc:sldChg>
      <pc:sldChg chg="addSp modSp new">
        <pc:chgData name="lvark18@yandex.ru" userId="19fb6f0435341fba" providerId="LiveId" clId="{ED857C97-22CD-4290-8C60-0ECB7CFA2936}" dt="2023-10-31T12:12:47.217" v="1042"/>
        <pc:sldMkLst>
          <pc:docMk/>
          <pc:sldMk cId="2633209323" sldId="299"/>
        </pc:sldMkLst>
        <pc:picChg chg="add mod">
          <ac:chgData name="lvark18@yandex.ru" userId="19fb6f0435341fba" providerId="LiveId" clId="{ED857C97-22CD-4290-8C60-0ECB7CFA2936}" dt="2023-10-31T12:12:47.217" v="1042"/>
          <ac:picMkLst>
            <pc:docMk/>
            <pc:sldMk cId="2633209323" sldId="299"/>
            <ac:picMk id="4" creationId="{B6A6A51B-F325-B21A-14A1-A9B6A301087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6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50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95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7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DF57D-0D74-444A-0E61-E220D28C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1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 txBox="1">
            <a:spLocks/>
          </p:cNvSpPr>
          <p:nvPr/>
        </p:nvSpPr>
        <p:spPr>
          <a:xfrm>
            <a:off x="3432774" y="2359704"/>
            <a:ext cx="6946085" cy="21685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360"/>
              </a:spcBef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«Актуальные вопросы развития системы ранней помощи в Самарской области»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/>
            </a:br>
            <a:endParaRPr lang="ru-RU" sz="1600" dirty="0">
              <a:highlight>
                <a:srgbClr val="FCFBF6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816" y="4702016"/>
            <a:ext cx="6096000" cy="18261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>
              <a:spcBef>
                <a:spcPts val="360"/>
              </a:spcBef>
            </a:pPr>
            <a:r>
              <a:rPr lang="ru-RU" sz="1600" dirty="0">
                <a:solidFill>
                  <a:schemeClr val="accent6"/>
                </a:solidFill>
                <a:highlight>
                  <a:srgbClr val="FCFBF6"/>
                </a:highlight>
              </a:rPr>
              <a:t>Заведующий лабораторией специальной помощи </a:t>
            </a:r>
          </a:p>
          <a:p>
            <a:pPr algn="r" defTabSz="914400">
              <a:spcBef>
                <a:spcPts val="360"/>
              </a:spcBef>
            </a:pPr>
            <a:r>
              <a:rPr lang="ru-RU" sz="1600" dirty="0">
                <a:solidFill>
                  <a:schemeClr val="accent6"/>
                </a:solidFill>
                <a:highlight>
                  <a:srgbClr val="FCFBF6"/>
                </a:highlight>
              </a:rPr>
              <a:t>детям раннего и дошкольного возраста </a:t>
            </a:r>
          </a:p>
          <a:p>
            <a:pPr algn="r" defTabSz="914400">
              <a:spcBef>
                <a:spcPts val="360"/>
              </a:spcBef>
            </a:pPr>
            <a:r>
              <a:rPr lang="ru-RU" sz="1600" dirty="0">
                <a:solidFill>
                  <a:schemeClr val="accent6"/>
                </a:solidFill>
                <a:highlight>
                  <a:srgbClr val="FCFBF6"/>
                </a:highlight>
              </a:rPr>
              <a:t>ГБУ ДПО СО «Центр специального образования» </a:t>
            </a:r>
          </a:p>
          <a:p>
            <a:pPr algn="r" defTabSz="914400">
              <a:spcBef>
                <a:spcPts val="360"/>
              </a:spcBef>
            </a:pPr>
            <a:r>
              <a:rPr lang="ru-RU" sz="1600" dirty="0">
                <a:solidFill>
                  <a:schemeClr val="accent6"/>
                </a:solidFill>
                <a:highlight>
                  <a:srgbClr val="FCFBF6"/>
                </a:highlight>
              </a:rPr>
              <a:t>Ильина Марина Борисовна</a:t>
            </a:r>
          </a:p>
          <a:p>
            <a:pPr algn="r" defTabSz="914400">
              <a:spcBef>
                <a:spcPts val="360"/>
              </a:spcBef>
            </a:pPr>
            <a:r>
              <a:rPr lang="ru-RU" sz="1600" dirty="0">
                <a:solidFill>
                  <a:schemeClr val="accent6"/>
                </a:solidFill>
                <a:highlight>
                  <a:srgbClr val="FCFBF6"/>
                </a:highlight>
              </a:rPr>
              <a:t> </a:t>
            </a:r>
          </a:p>
          <a:p>
            <a:pPr algn="ctr" defTabSz="914400">
              <a:spcBef>
                <a:spcPts val="360"/>
              </a:spcBef>
            </a:pPr>
            <a:r>
              <a:rPr lang="ru-RU" sz="1600" dirty="0">
                <a:solidFill>
                  <a:schemeClr val="accent6"/>
                </a:solidFill>
                <a:highlight>
                  <a:srgbClr val="FCFBF6"/>
                </a:highlight>
              </a:rPr>
              <a:t>02 ноября 2023 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90FE9D-F087-3128-3563-D3532F9F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213" y="339148"/>
            <a:ext cx="1987468" cy="13168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FA3730-E42C-3FEA-C8DD-14107D7A2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80" y="52611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3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0" y="478172"/>
            <a:ext cx="6400800" cy="62078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b="1" dirty="0">
                <a:solidFill>
                  <a:schemeClr val="accent6"/>
                </a:solidFill>
                <a:latin typeface="+mn-lt"/>
                <a:cs typeface="Arial Black" panose="020B0604020202020204" pitchFamily="34" charset="0"/>
              </a:rPr>
              <a:t>Рекомендации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128" y="645952"/>
            <a:ext cx="6207854" cy="5951988"/>
          </a:xfrm>
        </p:spPr>
        <p:txBody>
          <a:bodyPr rtlCol="0"/>
          <a:lstStyle>
            <a:defPPr>
              <a:defRPr lang="ru-RU"/>
            </a:defPPr>
          </a:lstStyle>
          <a:p>
            <a:pPr indent="450215" algn="just">
              <a:lnSpc>
                <a:spcPct val="150000"/>
              </a:lnSpc>
              <a:spcAft>
                <a:spcPts val="1000"/>
              </a:spcAft>
              <a:tabLst>
                <a:tab pos="5581015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58101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Руководителям СРП привести в </a:t>
            </a:r>
            <a:r>
              <a:rPr lang="ru-RU" sz="160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 Постановлением Правительства Самарской области от 02.08.2022 г. № 614 «Об отдельных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вопросах организации работы по предоставлению услуг ранней помощи детям и их семьям в Самарской области»: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СРП,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нормативно-правовую документацию, локальные акты и индивидуальные программы.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5810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ассмотреть возможность включить в кадровый состав междисциплинарную команду специалистов.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58101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Обеспечить прохождение курсов повышения квалификации по работе с детьми раннего возраста с ОВЗ.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58101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варианты привлечения в СРП детей первого года жизни.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581015" algn="l"/>
              </a:tabLst>
            </a:pPr>
            <a:r>
              <a:rPr lang="ru-RU" sz="160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Проработать вопрос оказания услуг СРП в дистанционном режиме</a:t>
            </a:r>
            <a:r>
              <a:rPr lang="ru-RU" sz="1600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(п.1.8)</a:t>
            </a:r>
            <a:endParaRPr lang="ru-RU" sz="1600" dirty="0">
              <a:solidFill>
                <a:srgbClr val="20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58101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Актуализировать информацию вкладок «Служба ранней помощи» на сайтах организаций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(п.2.3)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558101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Службам с минимальным охватом детей расширить информационно-просветительскую работу для привлечения семей с детьми целевой группы (2.4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sz="2400" dirty="0">
              <a:solidFill>
                <a:schemeClr val="accent6"/>
              </a:solidFill>
              <a:latin typeface="Times new Roman" panose="02000500000000000000" pitchFamily="2" charset="0"/>
              <a:cs typeface="Times new Roma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438911"/>
            <a:ext cx="7157248" cy="144022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1F2C8F"/>
                </a:solidFill>
                <a:latin typeface="Times new Roman"/>
              </a:rPr>
              <a:t>Межведомственный комплексный</a:t>
            </a:r>
            <a:br>
              <a:rPr lang="ru-RU" sz="2000" dirty="0">
                <a:solidFill>
                  <a:srgbClr val="1F2C8F"/>
                </a:solidFill>
                <a:latin typeface="Times new Roman"/>
              </a:rPr>
            </a:br>
            <a:r>
              <a:rPr lang="ru-RU" sz="2000" dirty="0">
                <a:solidFill>
                  <a:srgbClr val="1F2C8F"/>
                </a:solidFill>
                <a:latin typeface="Times new Roman"/>
              </a:rPr>
              <a:t> план мероприятий</a:t>
            </a:r>
            <a:br>
              <a:rPr lang="ru-RU" sz="2000" dirty="0">
                <a:solidFill>
                  <a:srgbClr val="1F2C8F"/>
                </a:solidFill>
                <a:latin typeface="Times new Roman"/>
              </a:rPr>
            </a:br>
            <a:r>
              <a:rPr lang="ru-RU" sz="2000" dirty="0">
                <a:solidFill>
                  <a:srgbClr val="1F2C8F"/>
                </a:solidFill>
                <a:latin typeface="Times new Roman"/>
              </a:rPr>
              <a:t> («Дорожная карта»)</a:t>
            </a:r>
            <a:br>
              <a:rPr lang="ru-RU" sz="2000" dirty="0">
                <a:solidFill>
                  <a:srgbClr val="1F2C8F"/>
                </a:solidFill>
                <a:latin typeface="Times new Roman"/>
              </a:rPr>
            </a:br>
            <a:r>
              <a:rPr lang="ru-RU" sz="1400" dirty="0">
                <a:solidFill>
                  <a:srgbClr val="1F2C8F"/>
                </a:solidFill>
                <a:latin typeface="Times new Roman"/>
              </a:rPr>
              <a:t>по развитию системы ранней помощи на территории Самарской области на 2023-2025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3" y="2004969"/>
            <a:ext cx="7248447" cy="4672668"/>
          </a:xfrm>
        </p:spPr>
        <p:txBody>
          <a:bodyPr/>
          <a:lstStyle/>
          <a:p>
            <a:r>
              <a:rPr lang="ru-RU" sz="1400" dirty="0"/>
              <a:t>1</a:t>
            </a:r>
            <a:r>
              <a:rPr lang="ru-RU" sz="1600" dirty="0"/>
              <a:t>. Нормативное правовое и методическое обеспечение развития ранней помощи детям и их семьям.</a:t>
            </a:r>
          </a:p>
          <a:p>
            <a:r>
              <a:rPr lang="ru-RU" sz="1600" dirty="0"/>
              <a:t>2. Мероприятия по информационному обеспечению системы ранней помощи </a:t>
            </a:r>
          </a:p>
          <a:p>
            <a:r>
              <a:rPr lang="ru-RU" sz="1600" dirty="0"/>
              <a:t>3. Совершенствование деятельности служб ранней помощи в Самарской области</a:t>
            </a:r>
          </a:p>
          <a:p>
            <a:r>
              <a:rPr lang="ru-RU" sz="1600" dirty="0"/>
              <a:t>4. Улучшение материально-технической базы служб ранней помощи</a:t>
            </a:r>
          </a:p>
          <a:p>
            <a:r>
              <a:rPr lang="ru-RU" sz="1600" dirty="0"/>
              <a:t>5. Развитие взаимодействие с негосударственными организациями, оказывающими услуги ранней помощи</a:t>
            </a:r>
          </a:p>
          <a:p>
            <a:r>
              <a:rPr lang="ru-RU" sz="1600" dirty="0"/>
              <a:t>6. Методическое сопровождение педагогов, оказывающих услуги ранней помощи детям и их семьям</a:t>
            </a:r>
          </a:p>
          <a:p>
            <a:r>
              <a:rPr lang="ru-RU" sz="1600" dirty="0"/>
              <a:t>7. Повышение квалификации специалистов, оказывающих услуги ранней помощи</a:t>
            </a:r>
          </a:p>
          <a:p>
            <a:r>
              <a:rPr lang="ru-RU" sz="1600" dirty="0"/>
              <a:t>8. Координация деятельности по повышению эффективности работы служб ранней помощи на территории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3292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>
                <a:latin typeface="+mn-lt"/>
              </a:rPr>
              <a:t>Межведомственный комплексный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 план мероприятий («Дорожная карта»)</a:t>
            </a:r>
            <a:br>
              <a:rPr lang="ru-RU" sz="2400" dirty="0">
                <a:latin typeface="+mn-lt"/>
              </a:rPr>
            </a:br>
            <a:r>
              <a:rPr lang="ru-RU" sz="1400" dirty="0">
                <a:latin typeface="+mn-lt"/>
              </a:rPr>
              <a:t>по развитию системы ранней помощи на территории Самарской области на 2023-2025 годы)</a:t>
            </a:r>
          </a:p>
        </p:txBody>
      </p:sp>
      <p:sp>
        <p:nvSpPr>
          <p:cNvPr id="374" name="Номер слайда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71016" y="4545874"/>
            <a:ext cx="2029968" cy="1939253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межведомственной акции «Ранняя помощь»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28288" y="1789611"/>
            <a:ext cx="2029968" cy="201022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СТРАТЕГИЯ</a:t>
            </a:r>
          </a:p>
          <a:p>
            <a:pPr rtl="0"/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1"/>
          </p:nvPr>
        </p:nvSpPr>
        <p:spPr>
          <a:xfrm>
            <a:off x="3828288" y="4545874"/>
            <a:ext cx="2029968" cy="1939254"/>
          </a:xfrm>
        </p:spPr>
        <p:txBody>
          <a:bodyPr/>
          <a:lstStyle/>
          <a:p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межведомственного образовательного проекта «Родительские университеты» для родителей, воспитывающих детей целевой группы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85560" y="1789611"/>
            <a:ext cx="2029968" cy="20965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развитие деятельности выездных бригад для оказания услуг ранней помощи на дому (служба домашнего </a:t>
            </a:r>
            <a:r>
              <a:rPr lang="ru-RU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визитирования</a:t>
            </a:r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rtl="0"/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3"/>
          </p:nvPr>
        </p:nvSpPr>
        <p:spPr>
          <a:xfrm>
            <a:off x="6385560" y="4545874"/>
            <a:ext cx="2029968" cy="1939254"/>
          </a:xfrm>
        </p:spPr>
        <p:txBody>
          <a:bodyPr/>
          <a:lstStyle/>
          <a:p>
            <a:r>
              <a:rPr lang="ru-RU" sz="1400" b="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отчета в соответствии с формой статистического наблюдения по форме </a:t>
            </a:r>
          </a:p>
          <a:p>
            <a:r>
              <a:rPr lang="ru-RU" sz="1400" b="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1-РП «Сведения по ранней помощи детям целевой группы»</a:t>
            </a:r>
            <a:endParaRPr lang="ru-RU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0" name="Рисунок 289" descr="человек со значком динамика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4965" b="4965"/>
          <a:stretch/>
        </p:blipFill>
        <p:spPr>
          <a:xfrm>
            <a:off x="8942832" y="1811528"/>
            <a:ext cx="2029968" cy="1828800"/>
          </a:xfr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2832" y="1811528"/>
            <a:ext cx="2029968" cy="2031492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родительского марафона «Первый год жизни с </a:t>
            </a:r>
          </a:p>
          <a:p>
            <a:pPr lvl="0" rtl="0"/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малышом»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5"/>
          </p:nvPr>
        </p:nvSpPr>
        <p:spPr>
          <a:xfrm>
            <a:off x="8942832" y="4545874"/>
            <a:ext cx="2029968" cy="1939254"/>
          </a:xfrm>
        </p:spPr>
        <p:txBody>
          <a:bodyPr/>
          <a:lstStyle/>
          <a:p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определения потребности инвалидов различных категорий в мерах по социальной интеграции, реализации программ ранней помощи семьям с детьми с ОВЗ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1271016" y="1789611"/>
            <a:ext cx="2029968" cy="2096589"/>
          </a:xfrm>
        </p:spPr>
        <p:txBody>
          <a:bodyPr/>
          <a:lstStyle/>
          <a:p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маршрута предоставления услуг ранней помощи</a:t>
            </a:r>
          </a:p>
          <a:p>
            <a:endParaRPr lang="ru-RU" b="0" cap="none" dirty="0"/>
          </a:p>
          <a:p>
            <a:endParaRPr lang="ru-RU" b="0" cap="none" dirty="0"/>
          </a:p>
          <a:p>
            <a:endParaRPr lang="ru-RU" b="0" cap="none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3828288" y="1789611"/>
            <a:ext cx="2029968" cy="2096589"/>
          </a:xfrm>
        </p:spPr>
        <p:txBody>
          <a:bodyPr/>
          <a:lstStyle/>
          <a:p>
            <a:r>
              <a:rPr kumimoji="0" lang="ru-RU" sz="1400" b="0" i="0" u="none" strike="noStrike" kern="1200" cap="none" spc="2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навигатора лучших практик оказания услуг ранней помощи детям и их семьям, основанных на научно - обоснованных методиках и технологиях в Самарской области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736521"/>
            <a:ext cx="6766560" cy="176168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600" dirty="0">
                <a:latin typeface="+mn-lt"/>
              </a:rPr>
              <a:t>Спасибо 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4244828"/>
            <a:ext cx="6766560" cy="1678451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/>
              <a:t>Наш адрес: </a:t>
            </a:r>
            <a:r>
              <a:rPr lang="ru-RU" sz="2400" dirty="0" err="1"/>
              <a:t>г.о</a:t>
            </a:r>
            <a:r>
              <a:rPr lang="ru-RU" sz="2400" dirty="0"/>
              <a:t>. Самара,</a:t>
            </a:r>
          </a:p>
          <a:p>
            <a:pPr algn="ctr" rtl="0"/>
            <a:r>
              <a:rPr lang="ru-RU" sz="2400" dirty="0"/>
              <a:t> ул. Металлистов, дом 61 а</a:t>
            </a:r>
          </a:p>
          <a:p>
            <a:pPr algn="ctr" rtl="0"/>
            <a:r>
              <a:rPr lang="ru-RU" sz="2400" dirty="0"/>
              <a:t>E-mail: crso@samara.edu.ru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8E167-C957-F0B2-A7BB-7B1C554C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874" y="457200"/>
            <a:ext cx="7733212" cy="9136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+mn-lt"/>
              </a:rPr>
              <a:t>Развитие системы ранней помощи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  в Самарской области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E4369-C99C-A0F3-F28B-AE358EBD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894798-3B0F-7E42-DA48-2D3E1FE73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332" y="1778466"/>
            <a:ext cx="4701562" cy="4546833"/>
          </a:xfrm>
        </p:spPr>
        <p:txBody>
          <a:bodyPr/>
          <a:lstStyle/>
          <a:p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 развития в РФ </a:t>
            </a:r>
          </a:p>
          <a:p>
            <a:pPr algn="just"/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комплексной реабилитации и </a:t>
            </a:r>
            <a:r>
              <a:rPr lang="ru-RU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инвалидов, в том числе детей-инвалидов, на период до 2025, утвержденной     распоряжением Правительства РФ от 18.12.2021 № 3711-р, и Методическими рекомендациями по организации услуг ранней помощи детям и их семьям в рамках формирования системы комплексной реабилитации и </a:t>
            </a:r>
            <a:r>
              <a:rPr lang="ru-RU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 и детей-инвалидов, утвержденными Министерством труда и социальной защиты РФ от 25.12.2018.</a:t>
            </a:r>
            <a:endParaRPr lang="ru-RU" b="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исунок 43"/>
          <p:cNvSpPr>
            <a:spLocks noGrp="1"/>
          </p:cNvSpPr>
          <p:nvPr>
            <p:ph type="pic" sz="quarter" idx="23"/>
          </p:nvPr>
        </p:nvSpPr>
        <p:spPr>
          <a:xfrm>
            <a:off x="2095774" y="1296000"/>
            <a:ext cx="2341663" cy="986515"/>
          </a:xfrm>
        </p:spPr>
      </p:sp>
      <p:sp>
        <p:nvSpPr>
          <p:cNvPr id="32" name="Текст 31"/>
          <p:cNvSpPr>
            <a:spLocks noGrp="1"/>
          </p:cNvSpPr>
          <p:nvPr>
            <p:ph type="body" sz="quarter" idx="15"/>
          </p:nvPr>
        </p:nvSpPr>
        <p:spPr>
          <a:xfrm>
            <a:off x="7056000" y="1790495"/>
            <a:ext cx="4520807" cy="4546833"/>
          </a:xfrm>
        </p:spPr>
        <p:txBody>
          <a:bodyPr/>
          <a:lstStyle/>
          <a:p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Правительства Самарской области </a:t>
            </a:r>
          </a:p>
          <a:p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02.08.2022 г. № 614 </a:t>
            </a:r>
          </a:p>
          <a:p>
            <a:pPr algn="just"/>
            <a:r>
              <a:rPr lang="ru-RU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отдельных вопросах организации работы по предоставлению услуг ранней помощи детям и их семьям в Самарской области». </a:t>
            </a:r>
          </a:p>
        </p:txBody>
      </p:sp>
      <p:sp>
        <p:nvSpPr>
          <p:cNvPr id="48" name="Рисунок 47"/>
          <p:cNvSpPr>
            <a:spLocks noGrp="1"/>
          </p:cNvSpPr>
          <p:nvPr>
            <p:ph type="pic" sz="quarter" idx="25"/>
          </p:nvPr>
        </p:nvSpPr>
        <p:spPr>
          <a:xfrm>
            <a:off x="8017632" y="1296000"/>
            <a:ext cx="2343600" cy="986400"/>
          </a:xfrm>
        </p:spPr>
      </p:sp>
      <p:sp>
        <p:nvSpPr>
          <p:cNvPr id="3" name="TextBox 2"/>
          <p:cNvSpPr txBox="1"/>
          <p:nvPr/>
        </p:nvSpPr>
        <p:spPr>
          <a:xfrm flipH="1">
            <a:off x="2541951" y="1270590"/>
            <a:ext cx="1711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F2C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нормативные документы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2050" y="1370801"/>
            <a:ext cx="1685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F2C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</a:t>
            </a:r>
          </a:p>
          <a:p>
            <a:pPr algn="ctr"/>
            <a:r>
              <a:rPr lang="ru-RU" dirty="0">
                <a:solidFill>
                  <a:srgbClr val="1F2C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</a:t>
            </a:r>
          </a:p>
          <a:p>
            <a:pPr algn="ctr"/>
            <a:r>
              <a:rPr lang="ru-RU" dirty="0">
                <a:solidFill>
                  <a:srgbClr val="1F2C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DFA3730-E42C-3FEA-C8DD-14107D7A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287" y="112306"/>
            <a:ext cx="1603387" cy="1603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2D093E-38C8-1E2D-B4AC-EC9832F8C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03061"/>
            <a:ext cx="1284800" cy="14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3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22960" y="640081"/>
            <a:ext cx="6871063" cy="1214846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аналитический и организационно-методический центр по оказанию услуг ранней помощи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534194" y="2455817"/>
            <a:ext cx="6762206" cy="4049486"/>
          </a:xfrm>
        </p:spPr>
        <p:txBody>
          <a:bodyPr/>
          <a:lstStyle/>
          <a:p>
            <a:r>
              <a:rPr lang="ru-RU" dirty="0"/>
              <a:t>Межведомственным аналитический и организационно-методический центром по оказанию услуг ранней помощи в Самарской области является Государственное бюджетное учреждение дополнительного профессионального образования Самарской области «Центр специальной образования».</a:t>
            </a:r>
          </a:p>
          <a:p>
            <a:r>
              <a:rPr lang="ru-RU" dirty="0"/>
              <a:t> </a:t>
            </a:r>
            <a:r>
              <a:rPr lang="ru-RU" sz="2000" dirty="0"/>
              <a:t>Распоряжение Министерства Образования и науки Самарской области от 17.10.2023 г №  1109-р </a:t>
            </a:r>
          </a:p>
          <a:p>
            <a:r>
              <a:rPr lang="ru-RU" sz="2000" dirty="0"/>
              <a:t>http://csoso.ru/wp-content/uploads/2023/10/Письмо-о-создании-межвед.-МЦРП.pdf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57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562062"/>
            <a:ext cx="6375634" cy="1241571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000" dirty="0">
                <a:solidFill>
                  <a:schemeClr val="accent6"/>
                </a:solidFill>
                <a:latin typeface="+mn-lt"/>
                <a:cs typeface="Arial Black" panose="020B0604020202020204" pitchFamily="34" charset="0"/>
              </a:rPr>
              <a:t>Отчет</a:t>
            </a:r>
            <a:br>
              <a:rPr lang="ru-RU" sz="2000" dirty="0">
                <a:solidFill>
                  <a:schemeClr val="accent6"/>
                </a:solidFill>
                <a:latin typeface="+mn-lt"/>
                <a:cs typeface="Arial Black" panose="020B0604020202020204" pitchFamily="34" charset="0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rial Black" panose="020B0604020202020204" pitchFamily="34" charset="0"/>
              </a:rPr>
              <a:t>по результатам методического аудита Служб/кабинетов ранней помощи Самарской области</a:t>
            </a:r>
            <a:b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5" y="2207623"/>
            <a:ext cx="7508147" cy="4260289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>
              <a:lnSpc>
                <a:spcPct val="100000"/>
              </a:lnSpc>
            </a:pP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государственным заданием министерства образования и науки Самарской области на оказание государственных услуг ГБУ ДПО СО «Центр специального образования» на </a:t>
            </a:r>
            <a:r>
              <a:rPr lang="ru-RU" sz="2000" kern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год и </a:t>
            </a:r>
            <a:r>
              <a:rPr lang="ru-RU" sz="2000" kern="0" spc="-25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плановый период 2024-2025 гг.</a:t>
            </a:r>
            <a:r>
              <a:rPr lang="ru-RU" sz="2000" kern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утвержденным приказом министерства образования и науки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Самарской области от 09.01.2023г. № 2-од и</a:t>
            </a:r>
          </a:p>
          <a:p>
            <a:pPr algn="just" rtl="0">
              <a:lnSpc>
                <a:spcPct val="100000"/>
              </a:lnSpc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распоряжением министерства образования и науки Самарской области</a:t>
            </a:r>
            <a:r>
              <a:rPr lang="ru-RU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07.06.2023 г. № 663-р и 19.06.2023 № МО/2104-вн</a:t>
            </a:r>
          </a:p>
          <a:p>
            <a:pPr algn="just" rtl="0">
              <a:lnSpc>
                <a:spcPct val="100000"/>
              </a:lnSpc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20.06.2023 г. по 29.06.2023г. и с 18.08.2023г. по 29.08.2023 г. </a:t>
            </a:r>
          </a:p>
          <a:p>
            <a:pPr algn="just" rtl="0">
              <a:lnSpc>
                <a:spcPct val="100000"/>
              </a:lnSpc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 проведен методический аудит 22 Служб ранней помощи 3 ведомств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136" y="394284"/>
            <a:ext cx="8439325" cy="78017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Методический аудит проводился в Службах/кабинетах</a:t>
            </a:r>
            <a:b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</a:t>
            </a:r>
            <a:endParaRPr lang="ru-RU" sz="4000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484" y="1773433"/>
            <a:ext cx="3328416" cy="4904204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ЦППМСП «Центр диагностики и консультирования»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Сызрань Самарской области.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«Школа-интернат № 2 для обучающихся с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о. Жигулевск»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ЦППМСП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«Доверие» м. р. Красноярский Самарской области.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СО «Школа-интернат для обучающихся с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о. Отрадный».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ДПО СО «Кинельский ресурсный центр» г. 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ДПО СО «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овокуйбышевский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ресурсный центр».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 «Детский сад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уравушка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СОШ №1 г. Похвистнево.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ЦППМСП 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Челно-вершинский Самарской области.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ЦППМСП 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Шенталинский Самарской области.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ЦППМСП 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ирюза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м. р. Сергиевский Самарской области.	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ЦППМСП м. р. Большечерниговский Самарской области.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ЦППМСП 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р. Борский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марской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области.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ДПО СО «Чапаевский ресурсный центр».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ЦППМСП 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1000" b="0" i="0" u="none" strike="noStrike" kern="1200" cap="none" spc="0" normalizeH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сихолого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-педагогический центр» г. </a:t>
            </a:r>
            <a:r>
              <a:rPr lang="ru-RU" sz="1000" b="0" cap="none" dirty="0">
                <a:solidFill>
                  <a:srgbClr val="1F2C8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Тольятти Самарской области.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EE55DDD-2DD9-A6D8-4B63-E60DDA79BC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5338" y="1467278"/>
            <a:ext cx="3132029" cy="612312"/>
          </a:xfrm>
        </p:spPr>
        <p:txBody>
          <a:bodyPr/>
          <a:lstStyle/>
          <a:p>
            <a:r>
              <a:rPr lang="ru-RU" dirty="0"/>
              <a:t>МИНИСТЕРСТВО ОБРАЗОВАНИЯ И НАУКИ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42B646-D7EB-0A81-960F-2B13561EE2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1773434"/>
            <a:ext cx="3328416" cy="4904204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0" cap="none" dirty="0">
                <a:latin typeface="+mn-lt"/>
              </a:rPr>
              <a:t>ГКУ СО «Чапаевский реабилитационный центр для детей и подростков с ограниченными возможностями «Надежда»</a:t>
            </a:r>
          </a:p>
          <a:p>
            <a:pPr algn="just"/>
            <a:endParaRPr lang="ru-RU" sz="1200" b="0" cap="none" dirty="0"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0" cap="none" dirty="0">
                <a:latin typeface="+mn-lt"/>
              </a:rPr>
              <a:t>ГКУ СО «Реабилитационный центр для детей и подростков с ограниченными возможностями «Журавушка»</a:t>
            </a:r>
          </a:p>
          <a:p>
            <a:pPr algn="just"/>
            <a:endParaRPr lang="ru-RU" sz="1200" b="0" cap="none" dirty="0"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0" cap="none" dirty="0">
                <a:latin typeface="+mn-lt"/>
              </a:rPr>
              <a:t>ГКУ СО «Реабилитационный центр для детей и подростков с ограниченными возможностями «Жемчужина»</a:t>
            </a:r>
          </a:p>
          <a:p>
            <a:pPr algn="just"/>
            <a:endParaRPr lang="ru-RU" sz="1200" b="0" cap="none" dirty="0"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0" cap="none">
                <a:latin typeface="+mn-lt"/>
              </a:rPr>
              <a:t>ГКУ СО «</a:t>
            </a:r>
            <a:r>
              <a:rPr lang="ru-RU" sz="1200" b="0" cap="none" dirty="0">
                <a:latin typeface="+mn-lt"/>
              </a:rPr>
              <a:t>К</a:t>
            </a:r>
            <a:r>
              <a:rPr lang="ru-RU" sz="1200" b="0" cap="none">
                <a:latin typeface="+mn-lt"/>
              </a:rPr>
              <a:t>лявлинский </a:t>
            </a:r>
            <a:r>
              <a:rPr lang="ru-RU" sz="1200" b="0" cap="none" dirty="0">
                <a:latin typeface="+mn-lt"/>
              </a:rPr>
              <a:t>реабилитационный центр для детей и подростков с ограниченными возможностями»</a:t>
            </a:r>
          </a:p>
          <a:p>
            <a:endParaRPr lang="ru-RU" sz="2000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4D6C4936-B568-1F11-6FEB-6ECE591A019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27535" y="1467277"/>
            <a:ext cx="2961313" cy="612313"/>
          </a:xfrm>
        </p:spPr>
        <p:txBody>
          <a:bodyPr/>
          <a:lstStyle/>
          <a:p>
            <a:r>
              <a:rPr lang="ru-RU" dirty="0"/>
              <a:t>МИНИСТЕРСТВО ЗДРАВООХРАНЕНИЯ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63BFD7-E405-130C-A4BD-6F1D6F3BF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45295" y="1773433"/>
            <a:ext cx="3328416" cy="4904204"/>
          </a:xfrm>
        </p:spPr>
        <p:txBody>
          <a:bodyPr/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/>
                <a:cs typeface="Times new Roman"/>
              </a:rPr>
              <a:t>ГБУЗ «Самарская областная клиническая больница им. В.</a:t>
            </a:r>
            <a:r>
              <a:rPr lang="ru-RU" sz="1200" b="0" cap="none" dirty="0">
                <a:solidFill>
                  <a:srgbClr val="1F2C8F"/>
                </a:solidFill>
                <a:latin typeface="Times new Roman"/>
                <a:cs typeface="Times new Roman"/>
              </a:rPr>
              <a:t>Д. </a:t>
            </a:r>
            <a:r>
              <a:rPr lang="ru-RU" sz="1200" b="0" cap="none" dirty="0" err="1">
                <a:solidFill>
                  <a:srgbClr val="1F2C8F"/>
                </a:solidFill>
                <a:latin typeface="Times new Roman"/>
                <a:cs typeface="Times new Roman"/>
              </a:rPr>
              <a:t>Середавина</a:t>
            </a:r>
            <a:r>
              <a:rPr lang="ru-RU" sz="1200" b="0" cap="none" dirty="0">
                <a:solidFill>
                  <a:srgbClr val="1F2C8F"/>
                </a:solidFill>
                <a:latin typeface="Times new Roman"/>
                <a:cs typeface="Times new Roman"/>
              </a:rPr>
              <a:t>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/>
                <a:cs typeface="Times new Roman"/>
              </a:rPr>
              <a:t>ГБУЗ « Самарская городская поликлиника № 15 Промышленного района» 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/>
                <a:cs typeface="Times new Roman"/>
              </a:rPr>
              <a:t>ГБУЗ «Самарская городская поликлиника № 10 Советского района»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/>
                <a:cs typeface="Times new Roman"/>
              </a:rPr>
              <a:t>ГБУЗ СО «Тольяттинский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/>
                <a:cs typeface="Times new Roman"/>
              </a:rPr>
              <a:t>лечебно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Times new Roman"/>
                <a:cs typeface="Times new Roman"/>
              </a:rPr>
              <a:t> - реабилитационный центр»</a:t>
            </a:r>
            <a:endParaRPr lang="ru-RU" sz="1200" cap="none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49B02DD-ACDC-35B1-9550-6C230DC923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9016" y="1467278"/>
            <a:ext cx="3244695" cy="612312"/>
          </a:xfrm>
        </p:spPr>
        <p:txBody>
          <a:bodyPr/>
          <a:lstStyle/>
          <a:p>
            <a:r>
              <a:rPr lang="ru-RU" sz="1400" dirty="0"/>
              <a:t>министерство </a:t>
            </a:r>
          </a:p>
          <a:p>
            <a:r>
              <a:rPr lang="ru-RU" dirty="0"/>
              <a:t>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3E013-9ADC-7C3E-6575-BE2412B4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457200"/>
            <a:ext cx="6766560" cy="770709"/>
          </a:xfrm>
        </p:spPr>
        <p:txBody>
          <a:bodyPr/>
          <a:lstStyle/>
          <a:p>
            <a:pPr algn="ctr"/>
            <a:r>
              <a:rPr lang="ru-RU" sz="1800" dirty="0">
                <a:latin typeface="+mn-lt"/>
              </a:rPr>
              <a:t>Критерии методического аудита Служб/кабинетов ранней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7CEA7-71C9-2D6F-34AC-BCD8A674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717482"/>
            <a:ext cx="6766560" cy="4821736"/>
          </a:xfrm>
        </p:spPr>
        <p:txBody>
          <a:bodyPr/>
          <a:lstStyle/>
          <a:p>
            <a:pPr algn="just"/>
            <a:r>
              <a:rPr lang="ru-RU" sz="1400" dirty="0"/>
              <a:t>1. </a:t>
            </a:r>
            <a:r>
              <a:rPr lang="ru-RU" sz="1400" b="1" dirty="0"/>
              <a:t>Нормативно-правовая документация</a:t>
            </a:r>
            <a:r>
              <a:rPr lang="ru-RU" sz="1400" dirty="0"/>
              <a:t>, обеспечивающая деятельность Служб/кабинетов ранней помощи: перечень приказов и локальных актов, обеспечивающих деятельность Служб/кабинетов ранней помощи (СРП), договоры о сетевом или межведомственном взаимодействии (ППМСЦ, ПМПК и т.д.), договор с родителями детей раннего возраста, деятельность психолого-педагогического консилиума (документация первичного обращения родителей/законных представителей), карта развития ребенка.</a:t>
            </a:r>
          </a:p>
          <a:p>
            <a:pPr algn="just"/>
            <a:r>
              <a:rPr lang="ru-RU" sz="1400" dirty="0"/>
              <a:t>2. </a:t>
            </a:r>
            <a:r>
              <a:rPr lang="ru-RU" sz="1400" b="1" dirty="0"/>
              <a:t>Кадровое обеспечение деятельности </a:t>
            </a:r>
            <a:r>
              <a:rPr lang="ru-RU" sz="1400" dirty="0"/>
              <a:t>Служб ранней помощи: кадровый состав (включая совместителей), повышение квалификации по работе с детьми раннего возраста за последние 3 года.</a:t>
            </a:r>
          </a:p>
          <a:p>
            <a:pPr algn="just"/>
            <a:r>
              <a:rPr lang="ru-RU" sz="1400" dirty="0"/>
              <a:t>3. </a:t>
            </a:r>
            <a:r>
              <a:rPr lang="ru-RU" sz="1400" b="1" dirty="0"/>
              <a:t>Данные по контингенту детей </a:t>
            </a:r>
            <a:r>
              <a:rPr lang="ru-RU" sz="1400" dirty="0"/>
              <a:t>и формам получения услуг ранней помощи: категории принимаемых детей в службу.</a:t>
            </a:r>
          </a:p>
          <a:p>
            <a:pPr algn="just"/>
            <a:r>
              <a:rPr lang="ru-RU" sz="1400" dirty="0"/>
              <a:t>4. </a:t>
            </a:r>
            <a:r>
              <a:rPr lang="ru-RU" sz="1400" b="1" dirty="0"/>
              <a:t>Программно-методическое обеспечение </a:t>
            </a:r>
            <a:r>
              <a:rPr lang="ru-RU" sz="1400" dirty="0"/>
              <a:t>сопровождения детей целевой группы (авторские программы развития, рабочие программы специалистов и педагогов, индивидуальные программы ранней помощи).</a:t>
            </a:r>
          </a:p>
          <a:p>
            <a:pPr algn="just"/>
            <a:r>
              <a:rPr lang="ru-RU" sz="1400" dirty="0"/>
              <a:t>5. </a:t>
            </a:r>
            <a:r>
              <a:rPr lang="ru-RU" sz="1400" b="1" dirty="0"/>
              <a:t>Материально-техническое и информационное оснащение </a:t>
            </a:r>
            <a:r>
              <a:rPr lang="ru-RU" sz="1400" dirty="0"/>
              <a:t>сопровождения детей целевой группы: наличие специальных условий, соответствующих нозологической группе (архитектурная доступность, технические средства и оборудование, кабинеты специалистов, специальные дидактические материалы, наличие собственного сайта или информации о деятельности службы на сайте организации). 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080ED6-D11B-BA9F-5997-331503AA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79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035" y="127402"/>
            <a:ext cx="8566965" cy="77281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latin typeface="+mn-lt"/>
              </a:rPr>
              <a:t>Результаты изучения нормативно-правовой 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документации Служб/кабинетов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 ранней помощи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17520" y="1061314"/>
          <a:ext cx="8915401" cy="5705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914">
                  <a:extLst>
                    <a:ext uri="{9D8B030D-6E8A-4147-A177-3AD203B41FA5}">
                      <a16:colId xmlns:a16="http://schemas.microsoft.com/office/drawing/2014/main" val="2739997255"/>
                    </a:ext>
                  </a:extLst>
                </a:gridCol>
                <a:gridCol w="762401">
                  <a:extLst>
                    <a:ext uri="{9D8B030D-6E8A-4147-A177-3AD203B41FA5}">
                      <a16:colId xmlns:a16="http://schemas.microsoft.com/office/drawing/2014/main" val="4206868649"/>
                    </a:ext>
                  </a:extLst>
                </a:gridCol>
                <a:gridCol w="561527">
                  <a:extLst>
                    <a:ext uri="{9D8B030D-6E8A-4147-A177-3AD203B41FA5}">
                      <a16:colId xmlns:a16="http://schemas.microsoft.com/office/drawing/2014/main" val="3525023797"/>
                    </a:ext>
                  </a:extLst>
                </a:gridCol>
                <a:gridCol w="635171">
                  <a:extLst>
                    <a:ext uri="{9D8B030D-6E8A-4147-A177-3AD203B41FA5}">
                      <a16:colId xmlns:a16="http://schemas.microsoft.com/office/drawing/2014/main" val="1518908254"/>
                    </a:ext>
                  </a:extLst>
                </a:gridCol>
                <a:gridCol w="573034">
                  <a:extLst>
                    <a:ext uri="{9D8B030D-6E8A-4147-A177-3AD203B41FA5}">
                      <a16:colId xmlns:a16="http://schemas.microsoft.com/office/drawing/2014/main" val="1424695480"/>
                    </a:ext>
                  </a:extLst>
                </a:gridCol>
                <a:gridCol w="644377">
                  <a:extLst>
                    <a:ext uri="{9D8B030D-6E8A-4147-A177-3AD203B41FA5}">
                      <a16:colId xmlns:a16="http://schemas.microsoft.com/office/drawing/2014/main" val="3602265203"/>
                    </a:ext>
                  </a:extLst>
                </a:gridCol>
                <a:gridCol w="589144">
                  <a:extLst>
                    <a:ext uri="{9D8B030D-6E8A-4147-A177-3AD203B41FA5}">
                      <a16:colId xmlns:a16="http://schemas.microsoft.com/office/drawing/2014/main" val="3614435901"/>
                    </a:ext>
                  </a:extLst>
                </a:gridCol>
                <a:gridCol w="773252">
                  <a:extLst>
                    <a:ext uri="{9D8B030D-6E8A-4147-A177-3AD203B41FA5}">
                      <a16:colId xmlns:a16="http://schemas.microsoft.com/office/drawing/2014/main" val="1752621655"/>
                    </a:ext>
                  </a:extLst>
                </a:gridCol>
                <a:gridCol w="653581">
                  <a:extLst>
                    <a:ext uri="{9D8B030D-6E8A-4147-A177-3AD203B41FA5}">
                      <a16:colId xmlns:a16="http://schemas.microsoft.com/office/drawing/2014/main" val="2440979627"/>
                    </a:ext>
                  </a:extLst>
                </a:gridCol>
              </a:tblGrid>
              <a:tr h="97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Наименование учреждений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</a:rPr>
                        <a:t>Положение об оказании услуг ранней помощи детям и их семьям (в соответствии с постановлением)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Договора о сетевом взаимодействии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Деятельность психолого-педагогического консилиума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Индивидуальная карта развития ребенка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Журнал записи на первичное консультирование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Журнал регистрации коллегиальных заключений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Журнал пролонгированного консультирования родителей вне реализации ИПРП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Журнал учета детей и семей, нуждающихся в услугах ранней помощи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995915"/>
                  </a:ext>
                </a:extLst>
              </a:tr>
              <a:tr h="18736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   СРП подведомственные министерству образования и науки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13509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«Центр диагностики и консультирования» г.о. Сызрань Самарской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05193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ГБОУ СО  «Школа-интернат № 2 для обучающихся с ОВЗ  г. о. Жигулевск»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906909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«Доверие» м. р. Красноярский Самарской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708134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ГБОУ СО «Школа-интернат для обучающихся с ОВЗ г. о. Отрадный»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289249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ДПО СО «Кинельский ресурсный центр» г. Кинель.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292257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ДПО СО «Новокуйбышевский ресурсный центр».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515346"/>
                  </a:ext>
                </a:extLst>
              </a:tr>
              <a:tr h="2289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СП «Детский сад Журавушка» ГБОУ СО СОШ №1 города Похвистнево г. о. Похвистнево Самарской области.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491617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м. р. Челно-Вершинский Самарской области.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135520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м. р. Шенталинский Самарской области.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068053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«Бирюза» м. р. Сергиевский Самарской области.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265789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м. р. Большечерниговский Самарской области.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914377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м. р. Борский Самарской области.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603606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ДПО СО «Чапаевский Ресурсный центр».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78610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 ЦППМСП «Психолого-педагогический центр» г. о. Тольятти Самарской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309070"/>
                  </a:ext>
                </a:extLst>
              </a:tr>
              <a:tr h="18736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СРП подведомственные министерству социально-демографической и семейной политики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668032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ГКУ СО «Чапаевский РЦДиПОВ «Надежда»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244747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ГКУ СО «РЦДиПОВ «Журавушка» г.о. Самара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195616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ГКУ СО «РЦДиПОВ «Жемчужина» г.о. Сызрань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53392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ГКУ СО «Клявлинский РЦДиПОВ»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4535"/>
                  </a:ext>
                </a:extLst>
              </a:tr>
              <a:tr h="18736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СРП, подведомственные министерству здравоохранения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23013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ГБУЗ «Самарская областная клиническая больница им. В.Д. Середавина».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35270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ГБУЗ «Самарская городская поликлиника № 10 Советского района»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67596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ГБУЗ «Самарская городская поликлиника №15 Промышленного района»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86380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ГБУЗ СО «Тольяттинский лечебно-реабилитационный центр «Ариадна»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68" marR="8268" marT="82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41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27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588398"/>
            <a:ext cx="8165592" cy="61225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800" dirty="0">
                <a:latin typeface="+mn-lt"/>
              </a:rPr>
              <a:t>Кадровое обеспечение деятельности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Служб/кабинетов ранней помощи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45963"/>
              </p:ext>
            </p:extLst>
          </p:nvPr>
        </p:nvGraphicFramePr>
        <p:xfrm>
          <a:off x="1313434" y="1810248"/>
          <a:ext cx="5346700" cy="4537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0002">
                  <a:extLst>
                    <a:ext uri="{9D8B030D-6E8A-4147-A177-3AD203B41FA5}">
                      <a16:colId xmlns:a16="http://schemas.microsoft.com/office/drawing/2014/main" val="3349582780"/>
                    </a:ext>
                  </a:extLst>
                </a:gridCol>
                <a:gridCol w="279473">
                  <a:extLst>
                    <a:ext uri="{9D8B030D-6E8A-4147-A177-3AD203B41FA5}">
                      <a16:colId xmlns:a16="http://schemas.microsoft.com/office/drawing/2014/main" val="3006575412"/>
                    </a:ext>
                  </a:extLst>
                </a:gridCol>
                <a:gridCol w="407583">
                  <a:extLst>
                    <a:ext uri="{9D8B030D-6E8A-4147-A177-3AD203B41FA5}">
                      <a16:colId xmlns:a16="http://schemas.microsoft.com/office/drawing/2014/main" val="4292811756"/>
                    </a:ext>
                  </a:extLst>
                </a:gridCol>
                <a:gridCol w="274676">
                  <a:extLst>
                    <a:ext uri="{9D8B030D-6E8A-4147-A177-3AD203B41FA5}">
                      <a16:colId xmlns:a16="http://schemas.microsoft.com/office/drawing/2014/main" val="871545843"/>
                    </a:ext>
                  </a:extLst>
                </a:gridCol>
                <a:gridCol w="274676">
                  <a:extLst>
                    <a:ext uri="{9D8B030D-6E8A-4147-A177-3AD203B41FA5}">
                      <a16:colId xmlns:a16="http://schemas.microsoft.com/office/drawing/2014/main" val="3525388638"/>
                    </a:ext>
                  </a:extLst>
                </a:gridCol>
                <a:gridCol w="230373">
                  <a:extLst>
                    <a:ext uri="{9D8B030D-6E8A-4147-A177-3AD203B41FA5}">
                      <a16:colId xmlns:a16="http://schemas.microsoft.com/office/drawing/2014/main" val="71488349"/>
                    </a:ext>
                  </a:extLst>
                </a:gridCol>
                <a:gridCol w="186070">
                  <a:extLst>
                    <a:ext uri="{9D8B030D-6E8A-4147-A177-3AD203B41FA5}">
                      <a16:colId xmlns:a16="http://schemas.microsoft.com/office/drawing/2014/main" val="3801697637"/>
                    </a:ext>
                  </a:extLst>
                </a:gridCol>
                <a:gridCol w="274676">
                  <a:extLst>
                    <a:ext uri="{9D8B030D-6E8A-4147-A177-3AD203B41FA5}">
                      <a16:colId xmlns:a16="http://schemas.microsoft.com/office/drawing/2014/main" val="51352482"/>
                    </a:ext>
                  </a:extLst>
                </a:gridCol>
                <a:gridCol w="203792">
                  <a:extLst>
                    <a:ext uri="{9D8B030D-6E8A-4147-A177-3AD203B41FA5}">
                      <a16:colId xmlns:a16="http://schemas.microsoft.com/office/drawing/2014/main" val="3963050454"/>
                    </a:ext>
                  </a:extLst>
                </a:gridCol>
                <a:gridCol w="212652">
                  <a:extLst>
                    <a:ext uri="{9D8B030D-6E8A-4147-A177-3AD203B41FA5}">
                      <a16:colId xmlns:a16="http://schemas.microsoft.com/office/drawing/2014/main" val="2378634746"/>
                    </a:ext>
                  </a:extLst>
                </a:gridCol>
                <a:gridCol w="177210">
                  <a:extLst>
                    <a:ext uri="{9D8B030D-6E8A-4147-A177-3AD203B41FA5}">
                      <a16:colId xmlns:a16="http://schemas.microsoft.com/office/drawing/2014/main" val="996038393"/>
                    </a:ext>
                  </a:extLst>
                </a:gridCol>
                <a:gridCol w="186070">
                  <a:extLst>
                    <a:ext uri="{9D8B030D-6E8A-4147-A177-3AD203B41FA5}">
                      <a16:colId xmlns:a16="http://schemas.microsoft.com/office/drawing/2014/main" val="2530613715"/>
                    </a:ext>
                  </a:extLst>
                </a:gridCol>
                <a:gridCol w="203792">
                  <a:extLst>
                    <a:ext uri="{9D8B030D-6E8A-4147-A177-3AD203B41FA5}">
                      <a16:colId xmlns:a16="http://schemas.microsoft.com/office/drawing/2014/main" val="2491491996"/>
                    </a:ext>
                  </a:extLst>
                </a:gridCol>
                <a:gridCol w="265815">
                  <a:extLst>
                    <a:ext uri="{9D8B030D-6E8A-4147-A177-3AD203B41FA5}">
                      <a16:colId xmlns:a16="http://schemas.microsoft.com/office/drawing/2014/main" val="42697742"/>
                    </a:ext>
                  </a:extLst>
                </a:gridCol>
                <a:gridCol w="319840">
                  <a:extLst>
                    <a:ext uri="{9D8B030D-6E8A-4147-A177-3AD203B41FA5}">
                      <a16:colId xmlns:a16="http://schemas.microsoft.com/office/drawing/2014/main" val="156819008"/>
                    </a:ext>
                  </a:extLst>
                </a:gridCol>
              </a:tblGrid>
              <a:tr h="25510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ЦППМСП «</a:t>
                      </a:r>
                      <a:r>
                        <a:rPr lang="ru-RU" sz="800" u="none" strike="noStrike" dirty="0" err="1">
                          <a:effectLst/>
                        </a:rPr>
                        <a:t>ЦДиК</a:t>
                      </a:r>
                      <a:r>
                        <a:rPr lang="ru-RU" sz="800" u="none" strike="noStrike" dirty="0">
                          <a:effectLst/>
                        </a:rPr>
                        <a:t>» </a:t>
                      </a:r>
                      <a:r>
                        <a:rPr lang="ru-RU" sz="800" u="none" strike="noStrike" dirty="0" err="1">
                          <a:effectLst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</a:rPr>
                        <a:t>. Сызрань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ГБОУ СО «Школа-интернат№2 для </a:t>
                      </a:r>
                      <a:r>
                        <a:rPr lang="ru-RU" sz="800" u="none" strike="noStrike" dirty="0" err="1">
                          <a:effectLst/>
                        </a:rPr>
                        <a:t>обуч</a:t>
                      </a:r>
                      <a:r>
                        <a:rPr lang="ru-RU" sz="800" u="none" strike="noStrike" dirty="0">
                          <a:effectLst/>
                        </a:rPr>
                        <a:t>. с ОВЗ </a:t>
                      </a:r>
                      <a:r>
                        <a:rPr lang="ru-RU" sz="800" u="none" strike="noStrike" dirty="0" err="1">
                          <a:effectLst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</a:rPr>
                        <a:t>. Жигулевск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ЦППМСП «Доверие» </a:t>
                      </a:r>
                      <a:r>
                        <a:rPr lang="ru-RU" sz="800" u="none" strike="noStrike" dirty="0" err="1">
                          <a:effectLst/>
                        </a:rPr>
                        <a:t>м.р</a:t>
                      </a:r>
                      <a:r>
                        <a:rPr lang="ru-RU" sz="800" u="none" strike="noStrike" dirty="0">
                          <a:effectLst/>
                        </a:rPr>
                        <a:t>. Красноярский СО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ГБОУ СО «Школа-интернат для </a:t>
                      </a:r>
                      <a:r>
                        <a:rPr lang="ru-RU" sz="800" u="none" strike="noStrike" dirty="0" err="1">
                          <a:effectLst/>
                        </a:rPr>
                        <a:t>обуч.с</a:t>
                      </a:r>
                      <a:r>
                        <a:rPr lang="ru-RU" sz="800" u="none" strike="noStrike" dirty="0">
                          <a:effectLst/>
                        </a:rPr>
                        <a:t> ОВЗ </a:t>
                      </a:r>
                      <a:r>
                        <a:rPr lang="ru-RU" sz="800" u="none" strike="noStrike" dirty="0" err="1">
                          <a:effectLst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</a:rPr>
                        <a:t>. Отрадный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ДПО СО «</a:t>
                      </a:r>
                      <a:r>
                        <a:rPr lang="ru-RU" sz="800" u="none" strike="noStrike" dirty="0" err="1">
                          <a:effectLst/>
                        </a:rPr>
                        <a:t>Кинельский</a:t>
                      </a:r>
                      <a:r>
                        <a:rPr lang="ru-RU" sz="800" u="none" strike="noStrike" dirty="0">
                          <a:effectLst/>
                        </a:rPr>
                        <a:t> ресурсный центр»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ДПО СО «</a:t>
                      </a:r>
                      <a:r>
                        <a:rPr lang="ru-RU" sz="800" u="none" strike="noStrike" dirty="0" err="1">
                          <a:effectLst/>
                        </a:rPr>
                        <a:t>Новокуйбышевский</a:t>
                      </a:r>
                      <a:r>
                        <a:rPr lang="ru-RU" sz="800" u="none" strike="noStrike" dirty="0">
                          <a:effectLst/>
                        </a:rPr>
                        <a:t> ресурсный центр»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СП «ДС «</a:t>
                      </a:r>
                      <a:r>
                        <a:rPr lang="ru-RU" sz="800" u="none" strike="noStrike" dirty="0" err="1">
                          <a:effectLst/>
                        </a:rPr>
                        <a:t>Журавушка</a:t>
                      </a:r>
                      <a:r>
                        <a:rPr lang="ru-RU" sz="800" u="none" strike="noStrike" dirty="0">
                          <a:effectLst/>
                        </a:rPr>
                        <a:t>» ГБОУ СО СОШ№1 </a:t>
                      </a:r>
                      <a:r>
                        <a:rPr lang="ru-RU" sz="800" u="none" strike="noStrike" dirty="0" err="1">
                          <a:effectLst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</a:rPr>
                        <a:t>. Похвистнево»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ЦППМСП </a:t>
                      </a:r>
                      <a:r>
                        <a:rPr lang="ru-RU" sz="800" u="none" strike="noStrike" dirty="0" err="1">
                          <a:effectLst/>
                        </a:rPr>
                        <a:t>м.р</a:t>
                      </a:r>
                      <a:r>
                        <a:rPr lang="ru-RU" sz="800" u="none" strike="noStrike" dirty="0">
                          <a:effectLst/>
                        </a:rPr>
                        <a:t>. </a:t>
                      </a:r>
                      <a:r>
                        <a:rPr lang="ru-RU" sz="800" u="none" strike="noStrike" dirty="0" err="1">
                          <a:effectLst/>
                        </a:rPr>
                        <a:t>Челно-Вершинский</a:t>
                      </a:r>
                      <a:r>
                        <a:rPr lang="ru-RU" sz="800" u="none" strike="noStrike" dirty="0">
                          <a:effectLst/>
                        </a:rPr>
                        <a:t> «СО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ЦППМСП </a:t>
                      </a:r>
                      <a:r>
                        <a:rPr lang="ru-RU" sz="800" u="none" strike="noStrike" dirty="0" err="1">
                          <a:effectLst/>
                        </a:rPr>
                        <a:t>м.р</a:t>
                      </a:r>
                      <a:r>
                        <a:rPr lang="ru-RU" sz="800" u="none" strike="noStrike" dirty="0">
                          <a:effectLst/>
                        </a:rPr>
                        <a:t>. </a:t>
                      </a:r>
                      <a:r>
                        <a:rPr lang="ru-RU" sz="800" u="none" strike="noStrike" dirty="0" err="1">
                          <a:effectLst/>
                        </a:rPr>
                        <a:t>Шенталинский</a:t>
                      </a:r>
                      <a:r>
                        <a:rPr lang="ru-RU" sz="800" u="none" strike="noStrike" dirty="0">
                          <a:effectLst/>
                        </a:rPr>
                        <a:t> СО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ЦППМСП «Бирюза» </a:t>
                      </a:r>
                      <a:r>
                        <a:rPr lang="ru-RU" sz="800" u="none" strike="noStrike" dirty="0" err="1">
                          <a:effectLst/>
                        </a:rPr>
                        <a:t>м.р</a:t>
                      </a:r>
                      <a:r>
                        <a:rPr lang="ru-RU" sz="800" u="none" strike="noStrike" dirty="0">
                          <a:effectLst/>
                        </a:rPr>
                        <a:t>. Сергиевский СО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ЦППМСП </a:t>
                      </a:r>
                      <a:r>
                        <a:rPr lang="ru-RU" sz="800" u="none" strike="noStrike" dirty="0" err="1">
                          <a:effectLst/>
                        </a:rPr>
                        <a:t>м.р</a:t>
                      </a:r>
                      <a:r>
                        <a:rPr lang="ru-RU" sz="800" u="none" strike="noStrike" dirty="0">
                          <a:effectLst/>
                        </a:rPr>
                        <a:t>. </a:t>
                      </a:r>
                      <a:r>
                        <a:rPr lang="ru-RU" sz="800" u="none" strike="noStrike" dirty="0" err="1">
                          <a:effectLst/>
                        </a:rPr>
                        <a:t>Большечерниговский</a:t>
                      </a:r>
                      <a:r>
                        <a:rPr lang="ru-RU" sz="800" u="none" strike="noStrike" dirty="0">
                          <a:effectLst/>
                        </a:rPr>
                        <a:t> СО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ГБУ ЦППМСП м.р. Борский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ГБУ ДПО СО «Чапаевский ресурсный центр»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ГБУ ЦППМСП «ППЦ» </a:t>
                      </a:r>
                      <a:r>
                        <a:rPr lang="ru-RU" sz="800" u="none" strike="noStrike" dirty="0" err="1">
                          <a:effectLst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</a:rPr>
                        <a:t>. Тольятти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152792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Руководитель СРП, чел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480652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Педагог-психолог, чел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64666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Учитель-дефектолог,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155143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Учитель-логопед,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81806"/>
                  </a:ext>
                </a:extLst>
              </a:tr>
              <a:tr h="2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Педагог дополни-тельного образова-ния,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432069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Социальный педагог,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316870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Воспитатель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761898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Администратор СРП,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169941"/>
                  </a:ext>
                </a:extLst>
              </a:tr>
              <a:tr h="432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педагогиче-ские работники (указать),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Инст. ЛФК.1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584787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Медицинские работники: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43043"/>
                  </a:ext>
                </a:extLst>
              </a:tr>
              <a:tr h="14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Врач-специалист,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69386"/>
                  </a:ext>
                </a:extLst>
              </a:tr>
            </a:tbl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09431241"/>
              </p:ext>
            </p:extLst>
          </p:nvPr>
        </p:nvGraphicFramePr>
        <p:xfrm>
          <a:off x="6867527" y="1810249"/>
          <a:ext cx="5065390" cy="453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798">
                  <a:extLst>
                    <a:ext uri="{9D8B030D-6E8A-4147-A177-3AD203B41FA5}">
                      <a16:colId xmlns:a16="http://schemas.microsoft.com/office/drawing/2014/main" val="4106335444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4066899759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2065593166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1013837677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2221015244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3481612834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2216224914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2550908362"/>
                    </a:ext>
                  </a:extLst>
                </a:gridCol>
                <a:gridCol w="490199">
                  <a:extLst>
                    <a:ext uri="{9D8B030D-6E8A-4147-A177-3AD203B41FA5}">
                      <a16:colId xmlns:a16="http://schemas.microsoft.com/office/drawing/2014/main" val="4239173085"/>
                    </a:ext>
                  </a:extLst>
                </a:gridCol>
              </a:tblGrid>
              <a:tr h="154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ГБУЗ «Самарская областная клиническая больница им. В.Д. 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Середавина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ГБУЗ «Самарская городская клиническая поликлинника№15 Промышленного района»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ГБУЗ «Самарская городская клиническая поликлиника № 10 Советского района»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ГБУЗ СО «Тольяттинский лечебно-реабилитационный центр «Ариадна»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ГКУ СО «Чапаевский РЦДиПОВ «Надежда»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ГКУ СО «РЦДиПОВ «Журавушка»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ГКУ СО «РЦДиПОВ» «Жемчужина» г.о. Сызрань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ГКУ СО «Клявлинский реабилитационный центр для детей и подростков с ОВЗ»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66659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Руководитель СРП,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871665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Педагог-психолог, чел.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15068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Учитель-дефектолог,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151497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Учитель-логопед,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965003"/>
                  </a:ext>
                </a:extLst>
              </a:tr>
              <a:tr h="469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Педагог дополнительного образования,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922895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Социальный педагог,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861954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Воспитатель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720611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Администратор СРП,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703552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Другие педагогические работники (указать),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АФК, 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Инстр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. ЛФК,1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Инстр. ЛФК, 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39880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Медицинские работники: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447797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Врач-специалист,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219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1184743"/>
            <a:ext cx="4696828" cy="56855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400" dirty="0"/>
              <a:t>СРП, подведомственные министерству</a:t>
            </a:r>
          </a:p>
          <a:p>
            <a:pPr algn="ctr" rtl="0"/>
            <a:r>
              <a:rPr lang="ru-RU" sz="1400" dirty="0"/>
              <a:t> образования и науки </a:t>
            </a:r>
          </a:p>
          <a:p>
            <a:pPr algn="ctr" rtl="0"/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9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31" y="234893"/>
            <a:ext cx="5905849" cy="71306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по контингенту детей</a:t>
            </a:r>
            <a:endParaRPr lang="ru-RU" sz="2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/>
          </p:cNvGraphicFramePr>
          <p:nvPr/>
        </p:nvGraphicFramePr>
        <p:xfrm>
          <a:off x="222250" y="1417638"/>
          <a:ext cx="5845175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7391392" imgH="4705484" progId="Excel.Sheet.8">
                  <p:embed/>
                </p:oleObj>
              </mc:Choice>
              <mc:Fallback>
                <p:oleObj name="Лист" r:id="rId3" imgW="7391392" imgH="4705484" progId="Excel.Sheet.8">
                  <p:embed/>
                  <p:pic>
                    <p:nvPicPr>
                      <p:cNvPr id="10" name="Объект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417638"/>
                        <a:ext cx="5845175" cy="456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/>
          </p:cNvGraphicFramePr>
          <p:nvPr/>
        </p:nvGraphicFramePr>
        <p:xfrm>
          <a:off x="6307132" y="1427162"/>
          <a:ext cx="58372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5" imgW="7381936" imgH="4686253" progId="Excel.Sheet.8">
                  <p:embed/>
                </p:oleObj>
              </mc:Choice>
              <mc:Fallback>
                <p:oleObj name="Лист" r:id="rId5" imgW="7381936" imgH="4686253" progId="Excel.Sheet.8">
                  <p:embed/>
                  <p:pic>
                    <p:nvPicPr>
                      <p:cNvPr id="13" name="Объект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2" y="1427162"/>
                        <a:ext cx="5837238" cy="4548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ижний колонтитул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 txBox="1">
            <a:spLocks/>
          </p:cNvSpPr>
          <p:nvPr/>
        </p:nvSpPr>
        <p:spPr>
          <a:xfrm>
            <a:off x="6490626" y="1184744"/>
            <a:ext cx="5442294" cy="5685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lang="ru-RU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СРП, подведомственные министерству </a:t>
            </a:r>
          </a:p>
          <a:p>
            <a:pPr algn="ctr"/>
            <a:r>
              <a:rPr lang="ru-RU" sz="1400" dirty="0"/>
              <a:t>социально-демографической и семейной политики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775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{A40F1456-C027-4B4A-A38A-58EA4AD658E1}tf78438558_win32</Template>
  <TotalTime>1381</TotalTime>
  <Words>2383</Words>
  <Application>Microsoft Office PowerPoint</Application>
  <PresentationFormat>Широкоэкранный</PresentationFormat>
  <Paragraphs>611</Paragraphs>
  <Slides>13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Times new Roman</vt:lpstr>
      <vt:lpstr>Times new Roman</vt:lpstr>
      <vt:lpstr>Wingdings</vt:lpstr>
      <vt:lpstr>Тема Office</vt:lpstr>
      <vt:lpstr>Лист</vt:lpstr>
      <vt:lpstr>Презентация PowerPoint</vt:lpstr>
      <vt:lpstr>Развитие системы ранней помощи   в Самарской области </vt:lpstr>
      <vt:lpstr>Межведомственный аналитический и организационно-методический центр по оказанию услуг ранней помощи  в Самарской области</vt:lpstr>
      <vt:lpstr>Отчет по результатам методического аудита Служб/кабинетов ранней помощи Самарской области </vt:lpstr>
      <vt:lpstr>Методический аудит проводился в Службах/кабинетах  Самарской области</vt:lpstr>
      <vt:lpstr>Критерии методического аудита Служб/кабинетов ранней помощи</vt:lpstr>
      <vt:lpstr>Результаты изучения нормативно-правовой  документации Служб/кабинетов  ранней помощи</vt:lpstr>
      <vt:lpstr>Кадровое обеспечение деятельности  Служб/кабинетов ранней помощи </vt:lpstr>
      <vt:lpstr>данные по контингенту детей</vt:lpstr>
      <vt:lpstr>Рекомендации</vt:lpstr>
      <vt:lpstr>Межведомственный комплексный  план мероприятий  («Дорожная карта») по развитию системы ранней помощи на территории Самарской области на 2023-2025 годы</vt:lpstr>
      <vt:lpstr>Межведомственный комплексный  план мероприятий («Дорожная карта») по развитию системы ранней помощи на территории Самарской области на 2023-2025 годы)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</dc:title>
  <dc:subject/>
  <dc:creator>lvark18@yandex.ru</dc:creator>
  <cp:lastModifiedBy>lvark18@yandex.ru</cp:lastModifiedBy>
  <cp:revision>26</cp:revision>
  <dcterms:created xsi:type="dcterms:W3CDTF">2023-10-24T08:16:37Z</dcterms:created>
  <dcterms:modified xsi:type="dcterms:W3CDTF">2023-11-01T13:06:53Z</dcterms:modified>
</cp:coreProperties>
</file>